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AD4E"/>
    <a:srgbClr val="FF492B"/>
    <a:srgbClr val="FF5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ABD188-8D0A-4AB3-9A77-B42C977D4C5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C01CE93-42EC-4897-8ED2-62DD960593E1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2500" b="1" dirty="0">
              <a:latin typeface="Calibri" panose="020F0502020204030204" pitchFamily="34" charset="0"/>
              <a:cs typeface="Calibri" panose="020F0502020204030204" pitchFamily="34" charset="0"/>
            </a:rPr>
            <a:t>FABRİKA SAHİBİ </a:t>
          </a:r>
          <a:r>
            <a:rPr lang="tr-TR" sz="2500" dirty="0"/>
            <a:t>– YASİN ALACA - </a:t>
          </a:r>
          <a:r>
            <a:rPr lang="tr-TR" sz="1600" b="1" dirty="0"/>
            <a:t>yasin.alaca@rnymakinamodel.com</a:t>
          </a:r>
          <a:endParaRPr lang="tr-TR" sz="1600" dirty="0"/>
        </a:p>
      </dgm:t>
    </dgm:pt>
    <dgm:pt modelId="{6A460394-EF07-427A-AD7B-5423BDE63D44}" type="parTrans" cxnId="{76C3CB37-33CB-44CF-8E82-1FAD0E1D7985}">
      <dgm:prSet/>
      <dgm:spPr/>
      <dgm:t>
        <a:bodyPr/>
        <a:lstStyle/>
        <a:p>
          <a:endParaRPr lang="tr-TR"/>
        </a:p>
      </dgm:t>
    </dgm:pt>
    <dgm:pt modelId="{1119B82E-9C4E-4682-A647-6E51F8534C51}" type="sibTrans" cxnId="{76C3CB37-33CB-44CF-8E82-1FAD0E1D7985}">
      <dgm:prSet/>
      <dgm:spPr/>
      <dgm:t>
        <a:bodyPr/>
        <a:lstStyle/>
        <a:p>
          <a:endParaRPr lang="tr-TR"/>
        </a:p>
      </dgm:t>
    </dgm:pt>
    <dgm:pt modelId="{ADA1B53E-8DE2-4206-BAF1-F96D56A7D637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2000" b="1" dirty="0">
              <a:latin typeface="Calibri" panose="020F0502020204030204" pitchFamily="34" charset="0"/>
              <a:cs typeface="Calibri" panose="020F0502020204030204" pitchFamily="34" charset="0"/>
            </a:rPr>
            <a:t>FABRİKA GENEL MÜDÜRÜ </a:t>
          </a:r>
          <a:r>
            <a:rPr lang="tr-TR" sz="2500" dirty="0"/>
            <a:t>– </a:t>
          </a:r>
          <a:r>
            <a:rPr lang="tr-TR" sz="1600" dirty="0"/>
            <a:t>ONUR ALACA - </a:t>
          </a:r>
          <a:r>
            <a:rPr lang="tr-TR" sz="1600" b="1" dirty="0"/>
            <a:t>onur.alaca@rnymakinamodel.com</a:t>
          </a:r>
          <a:endParaRPr lang="tr-TR" sz="1600" dirty="0"/>
        </a:p>
      </dgm:t>
    </dgm:pt>
    <dgm:pt modelId="{49FAFCE6-9B08-48BF-8231-563C19BD8C05}" type="parTrans" cxnId="{A94942A6-38E3-4ECB-A2F5-71CD88719E8F}">
      <dgm:prSet/>
      <dgm:spPr/>
      <dgm:t>
        <a:bodyPr/>
        <a:lstStyle/>
        <a:p>
          <a:endParaRPr lang="tr-TR"/>
        </a:p>
      </dgm:t>
    </dgm:pt>
    <dgm:pt modelId="{0B90D330-9841-4225-9516-B289FBB57C58}" type="sibTrans" cxnId="{A94942A6-38E3-4ECB-A2F5-71CD88719E8F}">
      <dgm:prSet/>
      <dgm:spPr/>
      <dgm:t>
        <a:bodyPr/>
        <a:lstStyle/>
        <a:p>
          <a:endParaRPr lang="tr-TR"/>
        </a:p>
      </dgm:t>
    </dgm:pt>
    <dgm:pt modelId="{3E081CAD-A1A0-4B9E-8E87-8246848D6060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1600" b="1" dirty="0">
              <a:latin typeface="Calibri" panose="020F0502020204030204" pitchFamily="34" charset="0"/>
              <a:cs typeface="Calibri" panose="020F0502020204030204" pitchFamily="34" charset="0"/>
            </a:rPr>
            <a:t>MÜHENDİSLİK VE KALIP TASARIM KOORDİNATÖRÜ </a:t>
          </a:r>
          <a:r>
            <a:rPr lang="tr-TR" sz="1600" dirty="0"/>
            <a:t>– ŞÜKRÜ İŞBİLEN - </a:t>
          </a:r>
          <a:r>
            <a:rPr lang="tr-TR" sz="1600" b="1" dirty="0"/>
            <a:t>sukru.isbilen@rnymakinamodel.com</a:t>
          </a:r>
          <a:endParaRPr lang="tr-TR" sz="1600" dirty="0"/>
        </a:p>
      </dgm:t>
    </dgm:pt>
    <dgm:pt modelId="{10933970-0027-45AB-AA35-414FD145CD8B}" type="parTrans" cxnId="{706F7E2E-801C-469C-93E7-8F995B2EACA1}">
      <dgm:prSet/>
      <dgm:spPr/>
      <dgm:t>
        <a:bodyPr/>
        <a:lstStyle/>
        <a:p>
          <a:endParaRPr lang="tr-TR"/>
        </a:p>
      </dgm:t>
    </dgm:pt>
    <dgm:pt modelId="{D8CB0FD2-D738-462E-BD9D-B24572841E17}" type="sibTrans" cxnId="{706F7E2E-801C-469C-93E7-8F995B2EACA1}">
      <dgm:prSet/>
      <dgm:spPr/>
      <dgm:t>
        <a:bodyPr/>
        <a:lstStyle/>
        <a:p>
          <a:endParaRPr lang="tr-TR"/>
        </a:p>
      </dgm:t>
    </dgm:pt>
    <dgm:pt modelId="{B1D66104-4BE2-4EA5-8685-55119410CD55}" type="pres">
      <dgm:prSet presAssocID="{48ABD188-8D0A-4AB3-9A77-B42C977D4C52}" presName="Name0" presStyleCnt="0">
        <dgm:presLayoutVars>
          <dgm:chMax val="7"/>
          <dgm:chPref val="7"/>
          <dgm:dir/>
        </dgm:presLayoutVars>
      </dgm:prSet>
      <dgm:spPr/>
    </dgm:pt>
    <dgm:pt modelId="{F0A4C599-0ABC-47C1-AE9D-8CEA2064816A}" type="pres">
      <dgm:prSet presAssocID="{48ABD188-8D0A-4AB3-9A77-B42C977D4C52}" presName="Name1" presStyleCnt="0"/>
      <dgm:spPr/>
    </dgm:pt>
    <dgm:pt modelId="{325B01F2-13FB-438C-BC5B-E41CF3A84384}" type="pres">
      <dgm:prSet presAssocID="{48ABD188-8D0A-4AB3-9A77-B42C977D4C52}" presName="cycle" presStyleCnt="0"/>
      <dgm:spPr/>
    </dgm:pt>
    <dgm:pt modelId="{A5E3A8E0-1AF5-45B4-AFD4-38C66D15B3EF}" type="pres">
      <dgm:prSet presAssocID="{48ABD188-8D0A-4AB3-9A77-B42C977D4C52}" presName="srcNode" presStyleLbl="node1" presStyleIdx="0" presStyleCnt="3"/>
      <dgm:spPr/>
    </dgm:pt>
    <dgm:pt modelId="{06B9BC9E-69AE-4920-80E5-B43A6460F68F}" type="pres">
      <dgm:prSet presAssocID="{48ABD188-8D0A-4AB3-9A77-B42C977D4C52}" presName="conn" presStyleLbl="parChTrans1D2" presStyleIdx="0" presStyleCnt="1"/>
      <dgm:spPr/>
    </dgm:pt>
    <dgm:pt modelId="{1F274C77-13D1-448A-B90C-EC03747BA9A4}" type="pres">
      <dgm:prSet presAssocID="{48ABD188-8D0A-4AB3-9A77-B42C977D4C52}" presName="extraNode" presStyleLbl="node1" presStyleIdx="0" presStyleCnt="3"/>
      <dgm:spPr/>
    </dgm:pt>
    <dgm:pt modelId="{5019F5C5-9299-4500-98CC-183FD736C6DF}" type="pres">
      <dgm:prSet presAssocID="{48ABD188-8D0A-4AB3-9A77-B42C977D4C52}" presName="dstNode" presStyleLbl="node1" presStyleIdx="0" presStyleCnt="3"/>
      <dgm:spPr/>
    </dgm:pt>
    <dgm:pt modelId="{24ACF17C-2BD8-4FBE-996B-EF7B0DBE2741}" type="pres">
      <dgm:prSet presAssocID="{CC01CE93-42EC-4897-8ED2-62DD960593E1}" presName="text_1" presStyleLbl="node1" presStyleIdx="0" presStyleCnt="3">
        <dgm:presLayoutVars>
          <dgm:bulletEnabled val="1"/>
        </dgm:presLayoutVars>
      </dgm:prSet>
      <dgm:spPr/>
    </dgm:pt>
    <dgm:pt modelId="{9FF8B65C-208C-49D1-A070-143CD34DA526}" type="pres">
      <dgm:prSet presAssocID="{CC01CE93-42EC-4897-8ED2-62DD960593E1}" presName="accent_1" presStyleCnt="0"/>
      <dgm:spPr/>
    </dgm:pt>
    <dgm:pt modelId="{1C6AD275-1437-4A77-9490-9B13D5BB759E}" type="pres">
      <dgm:prSet presAssocID="{CC01CE93-42EC-4897-8ED2-62DD960593E1}" presName="accentRepeatNode" presStyleLbl="solidFgAcc1" presStyleIdx="0" presStyleCnt="3"/>
      <dgm:spPr>
        <a:solidFill>
          <a:srgbClr val="DCAD4E"/>
        </a:solidFill>
        <a:ln>
          <a:solidFill>
            <a:srgbClr val="DCAD4E"/>
          </a:solidFill>
        </a:ln>
      </dgm:spPr>
    </dgm:pt>
    <dgm:pt modelId="{36E98E24-8FD2-45AE-968D-AFB01021235E}" type="pres">
      <dgm:prSet presAssocID="{ADA1B53E-8DE2-4206-BAF1-F96D56A7D637}" presName="text_2" presStyleLbl="node1" presStyleIdx="1" presStyleCnt="3">
        <dgm:presLayoutVars>
          <dgm:bulletEnabled val="1"/>
        </dgm:presLayoutVars>
      </dgm:prSet>
      <dgm:spPr/>
    </dgm:pt>
    <dgm:pt modelId="{A1F5CE25-522F-452C-B010-B077075AA5E5}" type="pres">
      <dgm:prSet presAssocID="{ADA1B53E-8DE2-4206-BAF1-F96D56A7D637}" presName="accent_2" presStyleCnt="0"/>
      <dgm:spPr/>
    </dgm:pt>
    <dgm:pt modelId="{8D8A3838-2A50-4BAD-A9BD-DD0F9E964360}" type="pres">
      <dgm:prSet presAssocID="{ADA1B53E-8DE2-4206-BAF1-F96D56A7D637}" presName="accentRepeatNode" presStyleLbl="solidFgAcc1" presStyleIdx="1" presStyleCnt="3"/>
      <dgm:spPr>
        <a:solidFill>
          <a:srgbClr val="DCAD4E"/>
        </a:solidFill>
        <a:ln>
          <a:solidFill>
            <a:srgbClr val="DCAD4E"/>
          </a:solidFill>
        </a:ln>
      </dgm:spPr>
    </dgm:pt>
    <dgm:pt modelId="{277F47CC-648A-4625-8880-363B7A908E09}" type="pres">
      <dgm:prSet presAssocID="{3E081CAD-A1A0-4B9E-8E87-8246848D6060}" presName="text_3" presStyleLbl="node1" presStyleIdx="2" presStyleCnt="3">
        <dgm:presLayoutVars>
          <dgm:bulletEnabled val="1"/>
        </dgm:presLayoutVars>
      </dgm:prSet>
      <dgm:spPr/>
    </dgm:pt>
    <dgm:pt modelId="{D473512F-25CB-4612-AA55-67F9268D8D5E}" type="pres">
      <dgm:prSet presAssocID="{3E081CAD-A1A0-4B9E-8E87-8246848D6060}" presName="accent_3" presStyleCnt="0"/>
      <dgm:spPr/>
    </dgm:pt>
    <dgm:pt modelId="{5016A376-A0EA-4E20-A6FD-F70B9A016205}" type="pres">
      <dgm:prSet presAssocID="{3E081CAD-A1A0-4B9E-8E87-8246848D6060}" presName="accentRepeatNode" presStyleLbl="solidFgAcc1" presStyleIdx="2" presStyleCnt="3"/>
      <dgm:spPr>
        <a:solidFill>
          <a:srgbClr val="DCAD4E"/>
        </a:solidFill>
        <a:ln>
          <a:solidFill>
            <a:srgbClr val="DCAD4E"/>
          </a:solidFill>
        </a:ln>
      </dgm:spPr>
    </dgm:pt>
  </dgm:ptLst>
  <dgm:cxnLst>
    <dgm:cxn modelId="{F2764E09-148F-43A3-AD23-011015199AEB}" type="presOf" srcId="{ADA1B53E-8DE2-4206-BAF1-F96D56A7D637}" destId="{36E98E24-8FD2-45AE-968D-AFB01021235E}" srcOrd="0" destOrd="0" presId="urn:microsoft.com/office/officeart/2008/layout/VerticalCurvedList"/>
    <dgm:cxn modelId="{3697DE22-35C0-4C31-84CD-489C5938A26F}" type="presOf" srcId="{1119B82E-9C4E-4682-A647-6E51F8534C51}" destId="{06B9BC9E-69AE-4920-80E5-B43A6460F68F}" srcOrd="0" destOrd="0" presId="urn:microsoft.com/office/officeart/2008/layout/VerticalCurvedList"/>
    <dgm:cxn modelId="{706F7E2E-801C-469C-93E7-8F995B2EACA1}" srcId="{48ABD188-8D0A-4AB3-9A77-B42C977D4C52}" destId="{3E081CAD-A1A0-4B9E-8E87-8246848D6060}" srcOrd="2" destOrd="0" parTransId="{10933970-0027-45AB-AA35-414FD145CD8B}" sibTransId="{D8CB0FD2-D738-462E-BD9D-B24572841E17}"/>
    <dgm:cxn modelId="{76C3CB37-33CB-44CF-8E82-1FAD0E1D7985}" srcId="{48ABD188-8D0A-4AB3-9A77-B42C977D4C52}" destId="{CC01CE93-42EC-4897-8ED2-62DD960593E1}" srcOrd="0" destOrd="0" parTransId="{6A460394-EF07-427A-AD7B-5423BDE63D44}" sibTransId="{1119B82E-9C4E-4682-A647-6E51F8534C51}"/>
    <dgm:cxn modelId="{2E985068-A910-4188-A5BA-2866DB843123}" type="presOf" srcId="{48ABD188-8D0A-4AB3-9A77-B42C977D4C52}" destId="{B1D66104-4BE2-4EA5-8685-55119410CD55}" srcOrd="0" destOrd="0" presId="urn:microsoft.com/office/officeart/2008/layout/VerticalCurvedList"/>
    <dgm:cxn modelId="{82BA6496-5353-4FE2-85A7-F5703B9EC4B6}" type="presOf" srcId="{CC01CE93-42EC-4897-8ED2-62DD960593E1}" destId="{24ACF17C-2BD8-4FBE-996B-EF7B0DBE2741}" srcOrd="0" destOrd="0" presId="urn:microsoft.com/office/officeart/2008/layout/VerticalCurvedList"/>
    <dgm:cxn modelId="{A94942A6-38E3-4ECB-A2F5-71CD88719E8F}" srcId="{48ABD188-8D0A-4AB3-9A77-B42C977D4C52}" destId="{ADA1B53E-8DE2-4206-BAF1-F96D56A7D637}" srcOrd="1" destOrd="0" parTransId="{49FAFCE6-9B08-48BF-8231-563C19BD8C05}" sibTransId="{0B90D330-9841-4225-9516-B289FBB57C58}"/>
    <dgm:cxn modelId="{7FC8A9BD-52D9-4575-801C-F0DE41D8B039}" type="presOf" srcId="{3E081CAD-A1A0-4B9E-8E87-8246848D6060}" destId="{277F47CC-648A-4625-8880-363B7A908E09}" srcOrd="0" destOrd="0" presId="urn:microsoft.com/office/officeart/2008/layout/VerticalCurvedList"/>
    <dgm:cxn modelId="{04BE32D9-1BC5-43F3-9944-10AD44FA6AB5}" type="presParOf" srcId="{B1D66104-4BE2-4EA5-8685-55119410CD55}" destId="{F0A4C599-0ABC-47C1-AE9D-8CEA2064816A}" srcOrd="0" destOrd="0" presId="urn:microsoft.com/office/officeart/2008/layout/VerticalCurvedList"/>
    <dgm:cxn modelId="{F42D0846-916D-4AB6-82D9-C098316DD00B}" type="presParOf" srcId="{F0A4C599-0ABC-47C1-AE9D-8CEA2064816A}" destId="{325B01F2-13FB-438C-BC5B-E41CF3A84384}" srcOrd="0" destOrd="0" presId="urn:microsoft.com/office/officeart/2008/layout/VerticalCurvedList"/>
    <dgm:cxn modelId="{AA7879AE-3D1C-4B96-A530-388FB9E8A02E}" type="presParOf" srcId="{325B01F2-13FB-438C-BC5B-E41CF3A84384}" destId="{A5E3A8E0-1AF5-45B4-AFD4-38C66D15B3EF}" srcOrd="0" destOrd="0" presId="urn:microsoft.com/office/officeart/2008/layout/VerticalCurvedList"/>
    <dgm:cxn modelId="{9C162725-EE27-4CF2-B4B2-FE7DEDBB8C0D}" type="presParOf" srcId="{325B01F2-13FB-438C-BC5B-E41CF3A84384}" destId="{06B9BC9E-69AE-4920-80E5-B43A6460F68F}" srcOrd="1" destOrd="0" presId="urn:microsoft.com/office/officeart/2008/layout/VerticalCurvedList"/>
    <dgm:cxn modelId="{0DEFF603-4B2C-40EB-A9A4-95F89A87E992}" type="presParOf" srcId="{325B01F2-13FB-438C-BC5B-E41CF3A84384}" destId="{1F274C77-13D1-448A-B90C-EC03747BA9A4}" srcOrd="2" destOrd="0" presId="urn:microsoft.com/office/officeart/2008/layout/VerticalCurvedList"/>
    <dgm:cxn modelId="{E7D0906B-FE8C-4937-B177-28BC3BC972D4}" type="presParOf" srcId="{325B01F2-13FB-438C-BC5B-E41CF3A84384}" destId="{5019F5C5-9299-4500-98CC-183FD736C6DF}" srcOrd="3" destOrd="0" presId="urn:microsoft.com/office/officeart/2008/layout/VerticalCurvedList"/>
    <dgm:cxn modelId="{D78745B7-2163-4BA8-9B98-92D911300448}" type="presParOf" srcId="{F0A4C599-0ABC-47C1-AE9D-8CEA2064816A}" destId="{24ACF17C-2BD8-4FBE-996B-EF7B0DBE2741}" srcOrd="1" destOrd="0" presId="urn:microsoft.com/office/officeart/2008/layout/VerticalCurvedList"/>
    <dgm:cxn modelId="{4EF81531-51E9-4B68-AB39-B4F1FDA19526}" type="presParOf" srcId="{F0A4C599-0ABC-47C1-AE9D-8CEA2064816A}" destId="{9FF8B65C-208C-49D1-A070-143CD34DA526}" srcOrd="2" destOrd="0" presId="urn:microsoft.com/office/officeart/2008/layout/VerticalCurvedList"/>
    <dgm:cxn modelId="{7E2AC641-B5C9-408E-9AA9-79EE8F626313}" type="presParOf" srcId="{9FF8B65C-208C-49D1-A070-143CD34DA526}" destId="{1C6AD275-1437-4A77-9490-9B13D5BB759E}" srcOrd="0" destOrd="0" presId="urn:microsoft.com/office/officeart/2008/layout/VerticalCurvedList"/>
    <dgm:cxn modelId="{FAF0C3BF-9663-462E-ADB1-9639A234AAFB}" type="presParOf" srcId="{F0A4C599-0ABC-47C1-AE9D-8CEA2064816A}" destId="{36E98E24-8FD2-45AE-968D-AFB01021235E}" srcOrd="3" destOrd="0" presId="urn:microsoft.com/office/officeart/2008/layout/VerticalCurvedList"/>
    <dgm:cxn modelId="{EB18F879-4903-4826-B367-419FCABBA53D}" type="presParOf" srcId="{F0A4C599-0ABC-47C1-AE9D-8CEA2064816A}" destId="{A1F5CE25-522F-452C-B010-B077075AA5E5}" srcOrd="4" destOrd="0" presId="urn:microsoft.com/office/officeart/2008/layout/VerticalCurvedList"/>
    <dgm:cxn modelId="{5A0FC943-D42D-426B-9565-1667222C4D5D}" type="presParOf" srcId="{A1F5CE25-522F-452C-B010-B077075AA5E5}" destId="{8D8A3838-2A50-4BAD-A9BD-DD0F9E964360}" srcOrd="0" destOrd="0" presId="urn:microsoft.com/office/officeart/2008/layout/VerticalCurvedList"/>
    <dgm:cxn modelId="{654F15DD-3172-4984-B4FE-63AF68E12218}" type="presParOf" srcId="{F0A4C599-0ABC-47C1-AE9D-8CEA2064816A}" destId="{277F47CC-648A-4625-8880-363B7A908E09}" srcOrd="5" destOrd="0" presId="urn:microsoft.com/office/officeart/2008/layout/VerticalCurvedList"/>
    <dgm:cxn modelId="{20B48888-B91F-4A1F-9CF8-CF0C250E1D27}" type="presParOf" srcId="{F0A4C599-0ABC-47C1-AE9D-8CEA2064816A}" destId="{D473512F-25CB-4612-AA55-67F9268D8D5E}" srcOrd="6" destOrd="0" presId="urn:microsoft.com/office/officeart/2008/layout/VerticalCurvedList"/>
    <dgm:cxn modelId="{CE4B1578-2C86-4A37-8CF8-0B21F4046B5D}" type="presParOf" srcId="{D473512F-25CB-4612-AA55-67F9268D8D5E}" destId="{5016A376-A0EA-4E20-A6FD-F70B9A016205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ABD188-8D0A-4AB3-9A77-B42C977D4C5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C01CE93-42EC-4897-8ED2-62DD960593E1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2400" b="1" dirty="0">
              <a:latin typeface="Calibri" panose="020F0502020204030204" pitchFamily="34" charset="0"/>
              <a:cs typeface="Calibri" panose="020F0502020204030204" pitchFamily="34" charset="0"/>
            </a:rPr>
            <a:t>PROSES</a:t>
          </a:r>
          <a:r>
            <a:rPr lang="tr-TR" sz="2400" b="1" baseline="0" dirty="0">
              <a:latin typeface="Calibri" panose="020F0502020204030204" pitchFamily="34" charset="0"/>
              <a:cs typeface="Calibri" panose="020F0502020204030204" pitchFamily="34" charset="0"/>
            </a:rPr>
            <a:t> TASARIM</a:t>
          </a:r>
          <a:endParaRPr lang="tr-TR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460394-EF07-427A-AD7B-5423BDE63D44}" type="parTrans" cxnId="{76C3CB37-33CB-44CF-8E82-1FAD0E1D7985}">
      <dgm:prSet/>
      <dgm:spPr/>
      <dgm:t>
        <a:bodyPr/>
        <a:lstStyle/>
        <a:p>
          <a:endParaRPr lang="tr-TR"/>
        </a:p>
      </dgm:t>
    </dgm:pt>
    <dgm:pt modelId="{1119B82E-9C4E-4682-A647-6E51F8534C51}" type="sibTrans" cxnId="{76C3CB37-33CB-44CF-8E82-1FAD0E1D7985}">
      <dgm:prSet/>
      <dgm:spPr/>
      <dgm:t>
        <a:bodyPr/>
        <a:lstStyle/>
        <a:p>
          <a:endParaRPr lang="tr-TR"/>
        </a:p>
      </dgm:t>
    </dgm:pt>
    <dgm:pt modelId="{ADA1B53E-8DE2-4206-BAF1-F96D56A7D637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2400" b="1" dirty="0">
              <a:latin typeface="Calibri" panose="020F0502020204030204" pitchFamily="34" charset="0"/>
              <a:cs typeface="Calibri" panose="020F0502020204030204" pitchFamily="34" charset="0"/>
            </a:rPr>
            <a:t>KALIP TASARIM</a:t>
          </a:r>
          <a:endParaRPr lang="tr-TR" sz="2400" dirty="0"/>
        </a:p>
      </dgm:t>
    </dgm:pt>
    <dgm:pt modelId="{49FAFCE6-9B08-48BF-8231-563C19BD8C05}" type="parTrans" cxnId="{A94942A6-38E3-4ECB-A2F5-71CD88719E8F}">
      <dgm:prSet/>
      <dgm:spPr/>
      <dgm:t>
        <a:bodyPr/>
        <a:lstStyle/>
        <a:p>
          <a:endParaRPr lang="tr-TR"/>
        </a:p>
      </dgm:t>
    </dgm:pt>
    <dgm:pt modelId="{0B90D330-9841-4225-9516-B289FBB57C58}" type="sibTrans" cxnId="{A94942A6-38E3-4ECB-A2F5-71CD88719E8F}">
      <dgm:prSet/>
      <dgm:spPr/>
      <dgm:t>
        <a:bodyPr/>
        <a:lstStyle/>
        <a:p>
          <a:endParaRPr lang="tr-TR"/>
        </a:p>
      </dgm:t>
    </dgm:pt>
    <dgm:pt modelId="{3E081CAD-A1A0-4B9E-8E87-8246848D6060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2400" b="1" dirty="0">
              <a:latin typeface="Calibri" panose="020F0502020204030204" pitchFamily="34" charset="0"/>
              <a:cs typeface="Calibri" panose="020F0502020204030204" pitchFamily="34" charset="0"/>
            </a:rPr>
            <a:t>MODEL İMALAT</a:t>
          </a:r>
          <a:endParaRPr lang="tr-TR" sz="2400" dirty="0"/>
        </a:p>
      </dgm:t>
    </dgm:pt>
    <dgm:pt modelId="{10933970-0027-45AB-AA35-414FD145CD8B}" type="parTrans" cxnId="{706F7E2E-801C-469C-93E7-8F995B2EACA1}">
      <dgm:prSet/>
      <dgm:spPr/>
      <dgm:t>
        <a:bodyPr/>
        <a:lstStyle/>
        <a:p>
          <a:endParaRPr lang="tr-TR"/>
        </a:p>
      </dgm:t>
    </dgm:pt>
    <dgm:pt modelId="{D8CB0FD2-D738-462E-BD9D-B24572841E17}" type="sibTrans" cxnId="{706F7E2E-801C-469C-93E7-8F995B2EACA1}">
      <dgm:prSet/>
      <dgm:spPr/>
      <dgm:t>
        <a:bodyPr/>
        <a:lstStyle/>
        <a:p>
          <a:endParaRPr lang="tr-TR"/>
        </a:p>
      </dgm:t>
    </dgm:pt>
    <dgm:pt modelId="{6D885AEA-A8BC-47BF-88B7-24C46393831D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2400" b="1" dirty="0">
              <a:latin typeface="Calibri" panose="020F0502020204030204" pitchFamily="34" charset="0"/>
              <a:cs typeface="Calibri" panose="020F0502020204030204" pitchFamily="34" charset="0"/>
            </a:rPr>
            <a:t>KALIP İMALAT</a:t>
          </a:r>
        </a:p>
      </dgm:t>
    </dgm:pt>
    <dgm:pt modelId="{9D4AF7ED-0765-4AAC-B08F-441025A4774C}" type="parTrans" cxnId="{5FC86D54-1257-42E3-8D14-C6AB824C9176}">
      <dgm:prSet/>
      <dgm:spPr/>
      <dgm:t>
        <a:bodyPr/>
        <a:lstStyle/>
        <a:p>
          <a:endParaRPr lang="tr-TR"/>
        </a:p>
      </dgm:t>
    </dgm:pt>
    <dgm:pt modelId="{49A0C5FD-2EBE-4BBE-935F-23296E616FAD}" type="sibTrans" cxnId="{5FC86D54-1257-42E3-8D14-C6AB824C9176}">
      <dgm:prSet/>
      <dgm:spPr/>
      <dgm:t>
        <a:bodyPr/>
        <a:lstStyle/>
        <a:p>
          <a:endParaRPr lang="tr-TR"/>
        </a:p>
      </dgm:t>
    </dgm:pt>
    <dgm:pt modelId="{2D208DBC-89AE-441E-8F97-ADEE4B78D4FD}" type="pres">
      <dgm:prSet presAssocID="{48ABD188-8D0A-4AB3-9A77-B42C977D4C52}" presName="linear" presStyleCnt="0">
        <dgm:presLayoutVars>
          <dgm:dir/>
          <dgm:animLvl val="lvl"/>
          <dgm:resizeHandles val="exact"/>
        </dgm:presLayoutVars>
      </dgm:prSet>
      <dgm:spPr/>
    </dgm:pt>
    <dgm:pt modelId="{46E6F140-90BF-40C6-9DAF-AEBDE8404EDB}" type="pres">
      <dgm:prSet presAssocID="{CC01CE93-42EC-4897-8ED2-62DD960593E1}" presName="parentLin" presStyleCnt="0"/>
      <dgm:spPr/>
    </dgm:pt>
    <dgm:pt modelId="{32BA7D7A-3556-4DA0-8C92-528A3E9FC697}" type="pres">
      <dgm:prSet presAssocID="{CC01CE93-42EC-4897-8ED2-62DD960593E1}" presName="parentLeftMargin" presStyleLbl="node1" presStyleIdx="0" presStyleCnt="4"/>
      <dgm:spPr/>
    </dgm:pt>
    <dgm:pt modelId="{7EED1061-198E-4A33-9642-9E5D493635B3}" type="pres">
      <dgm:prSet presAssocID="{CC01CE93-42EC-4897-8ED2-62DD960593E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83EA291-132D-4630-84FA-FDD76F9B02D5}" type="pres">
      <dgm:prSet presAssocID="{CC01CE93-42EC-4897-8ED2-62DD960593E1}" presName="negativeSpace" presStyleCnt="0"/>
      <dgm:spPr/>
    </dgm:pt>
    <dgm:pt modelId="{7A3F2598-0078-4DBD-8B69-F1C87A9F2015}" type="pres">
      <dgm:prSet presAssocID="{CC01CE93-42EC-4897-8ED2-62DD960593E1}" presName="childText" presStyleLbl="conFgAcc1" presStyleIdx="0" presStyleCnt="4">
        <dgm:presLayoutVars>
          <dgm:bulletEnabled val="1"/>
        </dgm:presLayoutVars>
      </dgm:prSet>
      <dgm:spPr>
        <a:solidFill>
          <a:srgbClr val="DCAD4E">
            <a:alpha val="90000"/>
          </a:srgbClr>
        </a:solidFill>
        <a:ln>
          <a:solidFill>
            <a:srgbClr val="DCAD4E"/>
          </a:solidFill>
        </a:ln>
      </dgm:spPr>
    </dgm:pt>
    <dgm:pt modelId="{6BA9BFF6-CE63-4044-B2B3-2C274264ED76}" type="pres">
      <dgm:prSet presAssocID="{1119B82E-9C4E-4682-A647-6E51F8534C51}" presName="spaceBetweenRectangles" presStyleCnt="0"/>
      <dgm:spPr/>
    </dgm:pt>
    <dgm:pt modelId="{4006BE1B-16D7-41F6-BB87-B325AF459DC3}" type="pres">
      <dgm:prSet presAssocID="{ADA1B53E-8DE2-4206-BAF1-F96D56A7D637}" presName="parentLin" presStyleCnt="0"/>
      <dgm:spPr/>
    </dgm:pt>
    <dgm:pt modelId="{E76F1668-DA69-4E5B-8655-C91F8CE24084}" type="pres">
      <dgm:prSet presAssocID="{ADA1B53E-8DE2-4206-BAF1-F96D56A7D637}" presName="parentLeftMargin" presStyleLbl="node1" presStyleIdx="0" presStyleCnt="4"/>
      <dgm:spPr/>
    </dgm:pt>
    <dgm:pt modelId="{A4D2F5E0-EDB5-47EC-A12C-FA2E9CB54920}" type="pres">
      <dgm:prSet presAssocID="{ADA1B53E-8DE2-4206-BAF1-F96D56A7D63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E756DEF-7854-4416-9E24-3134D9C5A54A}" type="pres">
      <dgm:prSet presAssocID="{ADA1B53E-8DE2-4206-BAF1-F96D56A7D637}" presName="negativeSpace" presStyleCnt="0"/>
      <dgm:spPr/>
    </dgm:pt>
    <dgm:pt modelId="{AB6B05EF-77E7-41D2-94AC-57C9B3A5A739}" type="pres">
      <dgm:prSet presAssocID="{ADA1B53E-8DE2-4206-BAF1-F96D56A7D637}" presName="childText" presStyleLbl="conFgAcc1" presStyleIdx="1" presStyleCnt="4">
        <dgm:presLayoutVars>
          <dgm:bulletEnabled val="1"/>
        </dgm:presLayoutVars>
      </dgm:prSet>
      <dgm:spPr>
        <a:solidFill>
          <a:srgbClr val="DCAD4E">
            <a:alpha val="90000"/>
          </a:srgbClr>
        </a:solidFill>
        <a:ln>
          <a:solidFill>
            <a:srgbClr val="DCAD4E"/>
          </a:solidFill>
        </a:ln>
      </dgm:spPr>
    </dgm:pt>
    <dgm:pt modelId="{1622141E-C5E1-4DC5-B18B-F7626CB2625E}" type="pres">
      <dgm:prSet presAssocID="{0B90D330-9841-4225-9516-B289FBB57C58}" presName="spaceBetweenRectangles" presStyleCnt="0"/>
      <dgm:spPr/>
    </dgm:pt>
    <dgm:pt modelId="{B7AF0060-39E5-4EE9-BED1-C1B61004D15A}" type="pres">
      <dgm:prSet presAssocID="{3E081CAD-A1A0-4B9E-8E87-8246848D6060}" presName="parentLin" presStyleCnt="0"/>
      <dgm:spPr/>
    </dgm:pt>
    <dgm:pt modelId="{9426B0AE-DED5-4DC4-954A-B454BAA797B4}" type="pres">
      <dgm:prSet presAssocID="{3E081CAD-A1A0-4B9E-8E87-8246848D6060}" presName="parentLeftMargin" presStyleLbl="node1" presStyleIdx="1" presStyleCnt="4"/>
      <dgm:spPr/>
    </dgm:pt>
    <dgm:pt modelId="{91DBB309-3B73-4367-BEA6-F687410464E1}" type="pres">
      <dgm:prSet presAssocID="{3E081CAD-A1A0-4B9E-8E87-8246848D606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F5AD842-B832-476F-B250-7859DC87957B}" type="pres">
      <dgm:prSet presAssocID="{3E081CAD-A1A0-4B9E-8E87-8246848D6060}" presName="negativeSpace" presStyleCnt="0"/>
      <dgm:spPr/>
    </dgm:pt>
    <dgm:pt modelId="{814D4432-DE37-45F0-9120-E38F8C5551EF}" type="pres">
      <dgm:prSet presAssocID="{3E081CAD-A1A0-4B9E-8E87-8246848D6060}" presName="childText" presStyleLbl="conFgAcc1" presStyleIdx="2" presStyleCnt="4">
        <dgm:presLayoutVars>
          <dgm:bulletEnabled val="1"/>
        </dgm:presLayoutVars>
      </dgm:prSet>
      <dgm:spPr>
        <a:solidFill>
          <a:srgbClr val="DCAD4E">
            <a:alpha val="90000"/>
          </a:srgbClr>
        </a:solidFill>
        <a:ln>
          <a:solidFill>
            <a:srgbClr val="DCAD4E"/>
          </a:solidFill>
        </a:ln>
      </dgm:spPr>
    </dgm:pt>
    <dgm:pt modelId="{F289914F-55B6-424E-AD89-7FC45170A7A6}" type="pres">
      <dgm:prSet presAssocID="{D8CB0FD2-D738-462E-BD9D-B24572841E17}" presName="spaceBetweenRectangles" presStyleCnt="0"/>
      <dgm:spPr/>
    </dgm:pt>
    <dgm:pt modelId="{ED662F25-8FBB-458A-AA3E-346F9CAA9EEB}" type="pres">
      <dgm:prSet presAssocID="{6D885AEA-A8BC-47BF-88B7-24C46393831D}" presName="parentLin" presStyleCnt="0"/>
      <dgm:spPr/>
    </dgm:pt>
    <dgm:pt modelId="{1B985576-4493-4AB0-9131-654A92933214}" type="pres">
      <dgm:prSet presAssocID="{6D885AEA-A8BC-47BF-88B7-24C46393831D}" presName="parentLeftMargin" presStyleLbl="node1" presStyleIdx="2" presStyleCnt="4"/>
      <dgm:spPr/>
    </dgm:pt>
    <dgm:pt modelId="{D103787E-1989-4C06-BCE5-B33B6CD4F0B1}" type="pres">
      <dgm:prSet presAssocID="{6D885AEA-A8BC-47BF-88B7-24C46393831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72454C9-7B50-41DB-8480-304F02D0726A}" type="pres">
      <dgm:prSet presAssocID="{6D885AEA-A8BC-47BF-88B7-24C46393831D}" presName="negativeSpace" presStyleCnt="0"/>
      <dgm:spPr/>
    </dgm:pt>
    <dgm:pt modelId="{E7076DD2-D967-4B4E-8E92-3E8E5627A82D}" type="pres">
      <dgm:prSet presAssocID="{6D885AEA-A8BC-47BF-88B7-24C46393831D}" presName="childText" presStyleLbl="conFgAcc1" presStyleIdx="3" presStyleCnt="4">
        <dgm:presLayoutVars>
          <dgm:bulletEnabled val="1"/>
        </dgm:presLayoutVars>
      </dgm:prSet>
      <dgm:spPr>
        <a:solidFill>
          <a:srgbClr val="DCAD4E">
            <a:alpha val="90000"/>
          </a:srgbClr>
        </a:solidFill>
        <a:ln>
          <a:solidFill>
            <a:srgbClr val="DCAD4E"/>
          </a:solidFill>
        </a:ln>
      </dgm:spPr>
    </dgm:pt>
  </dgm:ptLst>
  <dgm:cxnLst>
    <dgm:cxn modelId="{58574A05-4E18-434E-A100-08CA9F04E7D6}" type="presOf" srcId="{ADA1B53E-8DE2-4206-BAF1-F96D56A7D637}" destId="{E76F1668-DA69-4E5B-8655-C91F8CE24084}" srcOrd="0" destOrd="0" presId="urn:microsoft.com/office/officeart/2005/8/layout/list1"/>
    <dgm:cxn modelId="{A5F45A1C-6226-4C0C-B55D-05B1323558F7}" type="presOf" srcId="{3E081CAD-A1A0-4B9E-8E87-8246848D6060}" destId="{91DBB309-3B73-4367-BEA6-F687410464E1}" srcOrd="1" destOrd="0" presId="urn:microsoft.com/office/officeart/2005/8/layout/list1"/>
    <dgm:cxn modelId="{706F7E2E-801C-469C-93E7-8F995B2EACA1}" srcId="{48ABD188-8D0A-4AB3-9A77-B42C977D4C52}" destId="{3E081CAD-A1A0-4B9E-8E87-8246848D6060}" srcOrd="2" destOrd="0" parTransId="{10933970-0027-45AB-AA35-414FD145CD8B}" sibTransId="{D8CB0FD2-D738-462E-BD9D-B24572841E17}"/>
    <dgm:cxn modelId="{32413937-5C03-416A-9567-C9DAE9512A15}" type="presOf" srcId="{ADA1B53E-8DE2-4206-BAF1-F96D56A7D637}" destId="{A4D2F5E0-EDB5-47EC-A12C-FA2E9CB54920}" srcOrd="1" destOrd="0" presId="urn:microsoft.com/office/officeart/2005/8/layout/list1"/>
    <dgm:cxn modelId="{76C3CB37-33CB-44CF-8E82-1FAD0E1D7985}" srcId="{48ABD188-8D0A-4AB3-9A77-B42C977D4C52}" destId="{CC01CE93-42EC-4897-8ED2-62DD960593E1}" srcOrd="0" destOrd="0" parTransId="{6A460394-EF07-427A-AD7B-5423BDE63D44}" sibTransId="{1119B82E-9C4E-4682-A647-6E51F8534C51}"/>
    <dgm:cxn modelId="{F73E4B4D-17F8-472B-BCE4-A55DC096A0E7}" type="presOf" srcId="{CC01CE93-42EC-4897-8ED2-62DD960593E1}" destId="{7EED1061-198E-4A33-9642-9E5D493635B3}" srcOrd="1" destOrd="0" presId="urn:microsoft.com/office/officeart/2005/8/layout/list1"/>
    <dgm:cxn modelId="{0296C651-3C01-41F9-8A93-2438D9A6C113}" type="presOf" srcId="{6D885AEA-A8BC-47BF-88B7-24C46393831D}" destId="{D103787E-1989-4C06-BCE5-B33B6CD4F0B1}" srcOrd="1" destOrd="0" presId="urn:microsoft.com/office/officeart/2005/8/layout/list1"/>
    <dgm:cxn modelId="{5FC86D54-1257-42E3-8D14-C6AB824C9176}" srcId="{48ABD188-8D0A-4AB3-9A77-B42C977D4C52}" destId="{6D885AEA-A8BC-47BF-88B7-24C46393831D}" srcOrd="3" destOrd="0" parTransId="{9D4AF7ED-0765-4AAC-B08F-441025A4774C}" sibTransId="{49A0C5FD-2EBE-4BBE-935F-23296E616FAD}"/>
    <dgm:cxn modelId="{E2FAAE84-65CD-44E4-9D41-BA32D0689163}" type="presOf" srcId="{48ABD188-8D0A-4AB3-9A77-B42C977D4C52}" destId="{2D208DBC-89AE-441E-8F97-ADEE4B78D4FD}" srcOrd="0" destOrd="0" presId="urn:microsoft.com/office/officeart/2005/8/layout/list1"/>
    <dgm:cxn modelId="{768F849D-43EC-418A-8773-23F50E3720AD}" type="presOf" srcId="{3E081CAD-A1A0-4B9E-8E87-8246848D6060}" destId="{9426B0AE-DED5-4DC4-954A-B454BAA797B4}" srcOrd="0" destOrd="0" presId="urn:microsoft.com/office/officeart/2005/8/layout/list1"/>
    <dgm:cxn modelId="{D00437A4-EFE4-4F22-962D-FD68C9866B68}" type="presOf" srcId="{6D885AEA-A8BC-47BF-88B7-24C46393831D}" destId="{1B985576-4493-4AB0-9131-654A92933214}" srcOrd="0" destOrd="0" presId="urn:microsoft.com/office/officeart/2005/8/layout/list1"/>
    <dgm:cxn modelId="{A94942A6-38E3-4ECB-A2F5-71CD88719E8F}" srcId="{48ABD188-8D0A-4AB3-9A77-B42C977D4C52}" destId="{ADA1B53E-8DE2-4206-BAF1-F96D56A7D637}" srcOrd="1" destOrd="0" parTransId="{49FAFCE6-9B08-48BF-8231-563C19BD8C05}" sibTransId="{0B90D330-9841-4225-9516-B289FBB57C58}"/>
    <dgm:cxn modelId="{F65A3FF7-732D-40C7-9A8D-FE209A503614}" type="presOf" srcId="{CC01CE93-42EC-4897-8ED2-62DD960593E1}" destId="{32BA7D7A-3556-4DA0-8C92-528A3E9FC697}" srcOrd="0" destOrd="0" presId="urn:microsoft.com/office/officeart/2005/8/layout/list1"/>
    <dgm:cxn modelId="{25F6CCC6-2039-427E-BC09-223E00970D93}" type="presParOf" srcId="{2D208DBC-89AE-441E-8F97-ADEE4B78D4FD}" destId="{46E6F140-90BF-40C6-9DAF-AEBDE8404EDB}" srcOrd="0" destOrd="0" presId="urn:microsoft.com/office/officeart/2005/8/layout/list1"/>
    <dgm:cxn modelId="{C4CAD26C-DC00-4F99-90F4-726F9076587D}" type="presParOf" srcId="{46E6F140-90BF-40C6-9DAF-AEBDE8404EDB}" destId="{32BA7D7A-3556-4DA0-8C92-528A3E9FC697}" srcOrd="0" destOrd="0" presId="urn:microsoft.com/office/officeart/2005/8/layout/list1"/>
    <dgm:cxn modelId="{0D8DB200-24B5-463B-A1C5-4A0D41B1C4A8}" type="presParOf" srcId="{46E6F140-90BF-40C6-9DAF-AEBDE8404EDB}" destId="{7EED1061-198E-4A33-9642-9E5D493635B3}" srcOrd="1" destOrd="0" presId="urn:microsoft.com/office/officeart/2005/8/layout/list1"/>
    <dgm:cxn modelId="{EA1F3D71-BEDF-4C71-8AAF-AD6BE67B65DF}" type="presParOf" srcId="{2D208DBC-89AE-441E-8F97-ADEE4B78D4FD}" destId="{683EA291-132D-4630-84FA-FDD76F9B02D5}" srcOrd="1" destOrd="0" presId="urn:microsoft.com/office/officeart/2005/8/layout/list1"/>
    <dgm:cxn modelId="{6759198A-31B3-4390-934E-CBCB9FF3352F}" type="presParOf" srcId="{2D208DBC-89AE-441E-8F97-ADEE4B78D4FD}" destId="{7A3F2598-0078-4DBD-8B69-F1C87A9F2015}" srcOrd="2" destOrd="0" presId="urn:microsoft.com/office/officeart/2005/8/layout/list1"/>
    <dgm:cxn modelId="{0A608451-5797-456D-90C3-D36C9DE8BEF3}" type="presParOf" srcId="{2D208DBC-89AE-441E-8F97-ADEE4B78D4FD}" destId="{6BA9BFF6-CE63-4044-B2B3-2C274264ED76}" srcOrd="3" destOrd="0" presId="urn:microsoft.com/office/officeart/2005/8/layout/list1"/>
    <dgm:cxn modelId="{EFC14C37-4A80-4DB7-9A45-A64C5B3507A7}" type="presParOf" srcId="{2D208DBC-89AE-441E-8F97-ADEE4B78D4FD}" destId="{4006BE1B-16D7-41F6-BB87-B325AF459DC3}" srcOrd="4" destOrd="0" presId="urn:microsoft.com/office/officeart/2005/8/layout/list1"/>
    <dgm:cxn modelId="{489A6AC5-FBC6-44E5-A868-615EB372FBAA}" type="presParOf" srcId="{4006BE1B-16D7-41F6-BB87-B325AF459DC3}" destId="{E76F1668-DA69-4E5B-8655-C91F8CE24084}" srcOrd="0" destOrd="0" presId="urn:microsoft.com/office/officeart/2005/8/layout/list1"/>
    <dgm:cxn modelId="{9D2D8F98-A7CC-4FA3-80FA-FBE1458400FF}" type="presParOf" srcId="{4006BE1B-16D7-41F6-BB87-B325AF459DC3}" destId="{A4D2F5E0-EDB5-47EC-A12C-FA2E9CB54920}" srcOrd="1" destOrd="0" presId="urn:microsoft.com/office/officeart/2005/8/layout/list1"/>
    <dgm:cxn modelId="{43AB08CE-7A20-45D2-8C43-4FA886E5037F}" type="presParOf" srcId="{2D208DBC-89AE-441E-8F97-ADEE4B78D4FD}" destId="{7E756DEF-7854-4416-9E24-3134D9C5A54A}" srcOrd="5" destOrd="0" presId="urn:microsoft.com/office/officeart/2005/8/layout/list1"/>
    <dgm:cxn modelId="{9ED0E047-EDB8-45E1-A2EC-CB59CFE26FF2}" type="presParOf" srcId="{2D208DBC-89AE-441E-8F97-ADEE4B78D4FD}" destId="{AB6B05EF-77E7-41D2-94AC-57C9B3A5A739}" srcOrd="6" destOrd="0" presId="urn:microsoft.com/office/officeart/2005/8/layout/list1"/>
    <dgm:cxn modelId="{665CF4AE-3183-4297-BEBF-4E23D1ABFD12}" type="presParOf" srcId="{2D208DBC-89AE-441E-8F97-ADEE4B78D4FD}" destId="{1622141E-C5E1-4DC5-B18B-F7626CB2625E}" srcOrd="7" destOrd="0" presId="urn:microsoft.com/office/officeart/2005/8/layout/list1"/>
    <dgm:cxn modelId="{8A0E5D2F-73CD-494F-BC77-8EAF529CBBD5}" type="presParOf" srcId="{2D208DBC-89AE-441E-8F97-ADEE4B78D4FD}" destId="{B7AF0060-39E5-4EE9-BED1-C1B61004D15A}" srcOrd="8" destOrd="0" presId="urn:microsoft.com/office/officeart/2005/8/layout/list1"/>
    <dgm:cxn modelId="{61FAB390-8A22-4357-B170-EAF82C48D7D1}" type="presParOf" srcId="{B7AF0060-39E5-4EE9-BED1-C1B61004D15A}" destId="{9426B0AE-DED5-4DC4-954A-B454BAA797B4}" srcOrd="0" destOrd="0" presId="urn:microsoft.com/office/officeart/2005/8/layout/list1"/>
    <dgm:cxn modelId="{218C8014-3B01-4015-A715-D1875BC6FDD9}" type="presParOf" srcId="{B7AF0060-39E5-4EE9-BED1-C1B61004D15A}" destId="{91DBB309-3B73-4367-BEA6-F687410464E1}" srcOrd="1" destOrd="0" presId="urn:microsoft.com/office/officeart/2005/8/layout/list1"/>
    <dgm:cxn modelId="{EBA277D6-3B11-4678-809B-FE2D4CC0EEDE}" type="presParOf" srcId="{2D208DBC-89AE-441E-8F97-ADEE4B78D4FD}" destId="{1F5AD842-B832-476F-B250-7859DC87957B}" srcOrd="9" destOrd="0" presId="urn:microsoft.com/office/officeart/2005/8/layout/list1"/>
    <dgm:cxn modelId="{D2F2A79C-0E6B-42A1-A4A2-6573EBC19D26}" type="presParOf" srcId="{2D208DBC-89AE-441E-8F97-ADEE4B78D4FD}" destId="{814D4432-DE37-45F0-9120-E38F8C5551EF}" srcOrd="10" destOrd="0" presId="urn:microsoft.com/office/officeart/2005/8/layout/list1"/>
    <dgm:cxn modelId="{B47374C7-BAA1-41D8-A2C1-F9C309CF3EFA}" type="presParOf" srcId="{2D208DBC-89AE-441E-8F97-ADEE4B78D4FD}" destId="{F289914F-55B6-424E-AD89-7FC45170A7A6}" srcOrd="11" destOrd="0" presId="urn:microsoft.com/office/officeart/2005/8/layout/list1"/>
    <dgm:cxn modelId="{C87366D9-3901-4BB3-8616-9F564A72176F}" type="presParOf" srcId="{2D208DBC-89AE-441E-8F97-ADEE4B78D4FD}" destId="{ED662F25-8FBB-458A-AA3E-346F9CAA9EEB}" srcOrd="12" destOrd="0" presId="urn:microsoft.com/office/officeart/2005/8/layout/list1"/>
    <dgm:cxn modelId="{B9DD2739-7FB9-4E30-B08F-C8E6C5D07822}" type="presParOf" srcId="{ED662F25-8FBB-458A-AA3E-346F9CAA9EEB}" destId="{1B985576-4493-4AB0-9131-654A92933214}" srcOrd="0" destOrd="0" presId="urn:microsoft.com/office/officeart/2005/8/layout/list1"/>
    <dgm:cxn modelId="{5A0267E8-D93D-4C6A-9E79-952A2B21E487}" type="presParOf" srcId="{ED662F25-8FBB-458A-AA3E-346F9CAA9EEB}" destId="{D103787E-1989-4C06-BCE5-B33B6CD4F0B1}" srcOrd="1" destOrd="0" presId="urn:microsoft.com/office/officeart/2005/8/layout/list1"/>
    <dgm:cxn modelId="{25F9D634-70FA-4CE9-BE10-D286ACFE5966}" type="presParOf" srcId="{2D208DBC-89AE-441E-8F97-ADEE4B78D4FD}" destId="{672454C9-7B50-41DB-8480-304F02D0726A}" srcOrd="13" destOrd="0" presId="urn:microsoft.com/office/officeart/2005/8/layout/list1"/>
    <dgm:cxn modelId="{C1DD9906-F3F9-4CFA-98B9-F2B9163DD432}" type="presParOf" srcId="{2D208DBC-89AE-441E-8F97-ADEE4B78D4FD}" destId="{E7076DD2-D967-4B4E-8E92-3E8E5627A82D}" srcOrd="14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99B5E6-EB47-4696-88A0-AD5D20AD645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2C3D225-F585-46B4-AE69-69D28B531583}">
      <dgm:prSet phldrT="[Metin]"/>
      <dgm:spPr>
        <a:solidFill>
          <a:srgbClr val="002060"/>
        </a:solidFill>
        <a:ln>
          <a:noFill/>
        </a:ln>
      </dgm:spPr>
      <dgm:t>
        <a:bodyPr/>
        <a:lstStyle/>
        <a:p>
          <a:r>
            <a:rPr lang="tr-TR" dirty="0"/>
            <a:t>CATIA</a:t>
          </a:r>
        </a:p>
      </dgm:t>
    </dgm:pt>
    <dgm:pt modelId="{38D2BE3D-F0AF-477D-BA9F-E672A2E0314C}" type="parTrans" cxnId="{00EB68A5-3E64-4453-827B-6D4344EF97C0}">
      <dgm:prSet/>
      <dgm:spPr/>
      <dgm:t>
        <a:bodyPr/>
        <a:lstStyle/>
        <a:p>
          <a:endParaRPr lang="tr-TR"/>
        </a:p>
      </dgm:t>
    </dgm:pt>
    <dgm:pt modelId="{E8022742-427B-47E6-80F7-B7EBEBD053D0}" type="sibTrans" cxnId="{00EB68A5-3E64-4453-827B-6D4344EF97C0}">
      <dgm:prSet/>
      <dgm:spPr/>
      <dgm:t>
        <a:bodyPr/>
        <a:lstStyle/>
        <a:p>
          <a:endParaRPr lang="tr-TR"/>
        </a:p>
      </dgm:t>
    </dgm:pt>
    <dgm:pt modelId="{056A70A3-1615-456D-B787-840DD620D2E8}">
      <dgm:prSet phldrT="[Metin]"/>
      <dgm:spPr>
        <a:solidFill>
          <a:schemeClr val="tx1">
            <a:lumMod val="50000"/>
            <a:lumOff val="50000"/>
          </a:schemeClr>
        </a:solidFill>
        <a:ln>
          <a:noFill/>
        </a:ln>
      </dgm:spPr>
      <dgm:t>
        <a:bodyPr/>
        <a:lstStyle/>
        <a:p>
          <a:r>
            <a:rPr lang="tr-TR" dirty="0" err="1"/>
            <a:t>AutoForm</a:t>
          </a:r>
          <a:endParaRPr lang="tr-TR" dirty="0"/>
        </a:p>
      </dgm:t>
    </dgm:pt>
    <dgm:pt modelId="{8CDD8178-20D4-466A-B5A9-28081D866A54}" type="parTrans" cxnId="{A61BD0C4-2B0B-4BCC-ABA4-537FBC2C65F9}">
      <dgm:prSet/>
      <dgm:spPr/>
      <dgm:t>
        <a:bodyPr/>
        <a:lstStyle/>
        <a:p>
          <a:endParaRPr lang="tr-TR"/>
        </a:p>
      </dgm:t>
    </dgm:pt>
    <dgm:pt modelId="{5126DAF3-2CFA-424C-A6A7-4DF4958D2AEE}" type="sibTrans" cxnId="{A61BD0C4-2B0B-4BCC-ABA4-537FBC2C65F9}">
      <dgm:prSet/>
      <dgm:spPr/>
      <dgm:t>
        <a:bodyPr/>
        <a:lstStyle/>
        <a:p>
          <a:endParaRPr lang="tr-TR"/>
        </a:p>
      </dgm:t>
    </dgm:pt>
    <dgm:pt modelId="{923CDFA8-AB1C-41AE-9A82-78AC16E564DF}">
      <dgm:prSet phldrT="[Metin]"/>
      <dgm:spPr>
        <a:solidFill>
          <a:srgbClr val="FF492B"/>
        </a:solidFill>
        <a:ln>
          <a:noFill/>
        </a:ln>
      </dgm:spPr>
      <dgm:t>
        <a:bodyPr/>
        <a:lstStyle/>
        <a:p>
          <a:r>
            <a:rPr lang="tr-TR" dirty="0" err="1"/>
            <a:t>FormingSuite</a:t>
          </a:r>
          <a:endParaRPr lang="tr-TR" dirty="0"/>
        </a:p>
      </dgm:t>
    </dgm:pt>
    <dgm:pt modelId="{65B7F209-1454-4137-83B5-AB2C327B4C78}" type="parTrans" cxnId="{2AF0340D-B5E1-444B-8E10-6F2D801953FF}">
      <dgm:prSet/>
      <dgm:spPr/>
      <dgm:t>
        <a:bodyPr/>
        <a:lstStyle/>
        <a:p>
          <a:endParaRPr lang="tr-TR"/>
        </a:p>
      </dgm:t>
    </dgm:pt>
    <dgm:pt modelId="{1D3307E1-F0BB-4920-8A55-EFA79499F814}" type="sibTrans" cxnId="{2AF0340D-B5E1-444B-8E10-6F2D801953FF}">
      <dgm:prSet/>
      <dgm:spPr/>
      <dgm:t>
        <a:bodyPr/>
        <a:lstStyle/>
        <a:p>
          <a:endParaRPr lang="tr-TR"/>
        </a:p>
      </dgm:t>
    </dgm:pt>
    <dgm:pt modelId="{1D666119-983C-40D4-BBCE-40669A850C4A}">
      <dgm:prSet/>
      <dgm:spPr>
        <a:solidFill>
          <a:srgbClr val="FF492B"/>
        </a:solidFill>
        <a:ln>
          <a:noFill/>
        </a:ln>
      </dgm:spPr>
      <dgm:t>
        <a:bodyPr/>
        <a:lstStyle/>
        <a:p>
          <a:r>
            <a:rPr lang="tr-TR" dirty="0"/>
            <a:t>MS Office</a:t>
          </a:r>
        </a:p>
      </dgm:t>
    </dgm:pt>
    <dgm:pt modelId="{68C02C54-9CAE-4406-90A4-2D487BEF3D1F}" type="parTrans" cxnId="{55DE18D9-7507-4F42-9091-D85FB52F4AD1}">
      <dgm:prSet/>
      <dgm:spPr/>
      <dgm:t>
        <a:bodyPr/>
        <a:lstStyle/>
        <a:p>
          <a:endParaRPr lang="tr-TR"/>
        </a:p>
      </dgm:t>
    </dgm:pt>
    <dgm:pt modelId="{0FAC4B4E-6F32-49E5-902D-96BDBD196BBB}" type="sibTrans" cxnId="{55DE18D9-7507-4F42-9091-D85FB52F4AD1}">
      <dgm:prSet/>
      <dgm:spPr/>
      <dgm:t>
        <a:bodyPr/>
        <a:lstStyle/>
        <a:p>
          <a:endParaRPr lang="tr-TR"/>
        </a:p>
      </dgm:t>
    </dgm:pt>
    <dgm:pt modelId="{0F1564C1-0BB0-40CE-9D79-21B25E46E224}" type="pres">
      <dgm:prSet presAssocID="{D499B5E6-EB47-4696-88A0-AD5D20AD6454}" presName="diagram" presStyleCnt="0">
        <dgm:presLayoutVars>
          <dgm:dir/>
          <dgm:animLvl val="lvl"/>
          <dgm:resizeHandles val="exact"/>
        </dgm:presLayoutVars>
      </dgm:prSet>
      <dgm:spPr/>
    </dgm:pt>
    <dgm:pt modelId="{3F83E4AA-3AA8-43C7-9002-71B3DE1F4EC6}" type="pres">
      <dgm:prSet presAssocID="{C2C3D225-F585-46B4-AE69-69D28B531583}" presName="compNode" presStyleCnt="0"/>
      <dgm:spPr/>
    </dgm:pt>
    <dgm:pt modelId="{70FC3E61-77F4-4D86-B382-49B34BB6FF05}" type="pres">
      <dgm:prSet presAssocID="{C2C3D225-F585-46B4-AE69-69D28B531583}" presName="childRect" presStyleLbl="bgAcc1" presStyleIdx="0" presStyleCnt="4" custScaleY="67043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2A9C3DA-6931-4A97-A6F6-6E5B40BFE9E5}" type="pres">
      <dgm:prSet presAssocID="{C2C3D225-F585-46B4-AE69-69D28B53158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E97C5FC-E729-4E1E-9005-7FCA79AEA854}" type="pres">
      <dgm:prSet presAssocID="{C2C3D225-F585-46B4-AE69-69D28B531583}" presName="parentRect" presStyleLbl="alignNode1" presStyleIdx="0" presStyleCnt="4"/>
      <dgm:spPr/>
    </dgm:pt>
    <dgm:pt modelId="{727C5CF7-3805-43E0-9707-3694BB153DDB}" type="pres">
      <dgm:prSet presAssocID="{C2C3D225-F585-46B4-AE69-69D28B531583}" presName="adorn" presStyleLbl="fgAccFollowNode1" presStyleIdx="0" presStyleCnt="4"/>
      <dgm:spPr>
        <a:blipFill rotWithShape="1"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F07269A-5194-4C8C-8680-22B53084A448}" type="pres">
      <dgm:prSet presAssocID="{E8022742-427B-47E6-80F7-B7EBEBD053D0}" presName="sibTrans" presStyleLbl="sibTrans2D1" presStyleIdx="0" presStyleCnt="0"/>
      <dgm:spPr/>
    </dgm:pt>
    <dgm:pt modelId="{672A1C02-F97B-4648-B2EC-BFF2DDE4B802}" type="pres">
      <dgm:prSet presAssocID="{056A70A3-1615-456D-B787-840DD620D2E8}" presName="compNode" presStyleCnt="0"/>
      <dgm:spPr/>
    </dgm:pt>
    <dgm:pt modelId="{F7E4F4AD-CE1A-4E65-A4B9-C8A4D4A623B1}" type="pres">
      <dgm:prSet presAssocID="{056A70A3-1615-456D-B787-840DD620D2E8}" presName="childRect" presStyleLbl="bgAcc1" presStyleIdx="1" presStyleCnt="4" custScaleY="67043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DCD477B-3ADC-46A0-9A7E-979D629E75E4}" type="pres">
      <dgm:prSet presAssocID="{056A70A3-1615-456D-B787-840DD620D2E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CAA8BE1-6BD2-4BC3-88CF-7437D7E9D94F}" type="pres">
      <dgm:prSet presAssocID="{056A70A3-1615-456D-B787-840DD620D2E8}" presName="parentRect" presStyleLbl="alignNode1" presStyleIdx="1" presStyleCnt="4"/>
      <dgm:spPr/>
    </dgm:pt>
    <dgm:pt modelId="{F9CB05E4-E99E-4DF2-B3C4-A845863CFA11}" type="pres">
      <dgm:prSet presAssocID="{056A70A3-1615-456D-B787-840DD620D2E8}" presName="adorn" presStyleLbl="fgAccFollowNode1" presStyleIdx="1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la Doğru Şapka Karakteri düz dolguyla"/>
        </a:ext>
      </dgm:extLst>
    </dgm:pt>
    <dgm:pt modelId="{05276841-75A5-4AD1-971F-288944C69432}" type="pres">
      <dgm:prSet presAssocID="{5126DAF3-2CFA-424C-A6A7-4DF4958D2AEE}" presName="sibTrans" presStyleLbl="sibTrans2D1" presStyleIdx="0" presStyleCnt="0"/>
      <dgm:spPr/>
    </dgm:pt>
    <dgm:pt modelId="{B4E68BDD-639C-43AA-9C63-47B607896B1A}" type="pres">
      <dgm:prSet presAssocID="{923CDFA8-AB1C-41AE-9A82-78AC16E564DF}" presName="compNode" presStyleCnt="0"/>
      <dgm:spPr/>
    </dgm:pt>
    <dgm:pt modelId="{86CE7C43-A1C9-4C36-A3FD-D44F2B241592}" type="pres">
      <dgm:prSet presAssocID="{923CDFA8-AB1C-41AE-9A82-78AC16E564DF}" presName="childRect" presStyleLbl="bgAcc1" presStyleIdx="2" presStyleCnt="4" custScaleX="51816" custScaleY="67043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751422F-B621-44AA-B47D-C8FECA6A41EA}" type="pres">
      <dgm:prSet presAssocID="{923CDFA8-AB1C-41AE-9A82-78AC16E564D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8A56614-54E9-4A35-AFA8-4893C8C8EE7A}" type="pres">
      <dgm:prSet presAssocID="{923CDFA8-AB1C-41AE-9A82-78AC16E564DF}" presName="parentRect" presStyleLbl="alignNode1" presStyleIdx="2" presStyleCnt="4"/>
      <dgm:spPr/>
    </dgm:pt>
    <dgm:pt modelId="{803AD028-F303-41C2-8E5D-63298A8C9990}" type="pres">
      <dgm:prSet presAssocID="{923CDFA8-AB1C-41AE-9A82-78AC16E564DF}" presName="adorn" presStyleLbl="fgAccFollowNode1" presStyleIdx="2" presStyleCnt="4"/>
      <dgm:spPr>
        <a:blipFill rotWithShape="1"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3330DB5D-2272-4624-B578-18EA11B8897B}" type="pres">
      <dgm:prSet presAssocID="{1D3307E1-F0BB-4920-8A55-EFA79499F814}" presName="sibTrans" presStyleLbl="sibTrans2D1" presStyleIdx="0" presStyleCnt="0"/>
      <dgm:spPr/>
    </dgm:pt>
    <dgm:pt modelId="{8C2CDAE5-DCE8-437D-B57A-29E7E1EDC190}" type="pres">
      <dgm:prSet presAssocID="{1D666119-983C-40D4-BBCE-40669A850C4A}" presName="compNode" presStyleCnt="0"/>
      <dgm:spPr/>
    </dgm:pt>
    <dgm:pt modelId="{0983BEF2-93CA-48E2-8EB0-BDD38D2C5FD3}" type="pres">
      <dgm:prSet presAssocID="{1D666119-983C-40D4-BBCE-40669A850C4A}" presName="childRect" presStyleLbl="bgAcc1" presStyleIdx="3" presStyleCnt="4" custScaleX="68551" custScaleY="65655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F2FCC0A9-DAA0-492B-ABF5-DE9B30C130B7}" type="pres">
      <dgm:prSet presAssocID="{1D666119-983C-40D4-BBCE-40669A850C4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0F23213-F9BD-465A-8AE7-FE22A7082EE6}" type="pres">
      <dgm:prSet presAssocID="{1D666119-983C-40D4-BBCE-40669A850C4A}" presName="parentRect" presStyleLbl="alignNode1" presStyleIdx="3" presStyleCnt="4"/>
      <dgm:spPr/>
    </dgm:pt>
    <dgm:pt modelId="{A33CC07F-BF40-43B9-866A-BD9752E8FC4A}" type="pres">
      <dgm:prSet presAssocID="{1D666119-983C-40D4-BBCE-40669A850C4A}" presName="adorn" presStyleLbl="fgAccFollowNode1" presStyleIdx="3" presStyleCnt="4"/>
      <dgm:spPr>
        <a:blipFill rotWithShape="1"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</dgm:pt>
  </dgm:ptLst>
  <dgm:cxnLst>
    <dgm:cxn modelId="{2AF0340D-B5E1-444B-8E10-6F2D801953FF}" srcId="{D499B5E6-EB47-4696-88A0-AD5D20AD6454}" destId="{923CDFA8-AB1C-41AE-9A82-78AC16E564DF}" srcOrd="2" destOrd="0" parTransId="{65B7F209-1454-4137-83B5-AB2C327B4C78}" sibTransId="{1D3307E1-F0BB-4920-8A55-EFA79499F814}"/>
    <dgm:cxn modelId="{20216C0E-45F3-4F25-B0EB-E8FE9B9C9695}" type="presOf" srcId="{1D666119-983C-40D4-BBCE-40669A850C4A}" destId="{60F23213-F9BD-465A-8AE7-FE22A7082EE6}" srcOrd="1" destOrd="0" presId="urn:microsoft.com/office/officeart/2005/8/layout/bList2"/>
    <dgm:cxn modelId="{16FEA119-9969-4B94-B753-8F9FDEDFEEEE}" type="presOf" srcId="{923CDFA8-AB1C-41AE-9A82-78AC16E564DF}" destId="{D751422F-B621-44AA-B47D-C8FECA6A41EA}" srcOrd="0" destOrd="0" presId="urn:microsoft.com/office/officeart/2005/8/layout/bList2"/>
    <dgm:cxn modelId="{2E6C3221-7343-4530-90C2-045DEECED305}" type="presOf" srcId="{1D3307E1-F0BB-4920-8A55-EFA79499F814}" destId="{3330DB5D-2272-4624-B578-18EA11B8897B}" srcOrd="0" destOrd="0" presId="urn:microsoft.com/office/officeart/2005/8/layout/bList2"/>
    <dgm:cxn modelId="{E2AF9B36-0544-46D3-88DA-712F606FDD0D}" type="presOf" srcId="{D499B5E6-EB47-4696-88A0-AD5D20AD6454}" destId="{0F1564C1-0BB0-40CE-9D79-21B25E46E224}" srcOrd="0" destOrd="0" presId="urn:microsoft.com/office/officeart/2005/8/layout/bList2"/>
    <dgm:cxn modelId="{3DAEED68-74F5-44A2-B90E-DDA33CCDF3A7}" type="presOf" srcId="{E8022742-427B-47E6-80F7-B7EBEBD053D0}" destId="{6F07269A-5194-4C8C-8680-22B53084A448}" srcOrd="0" destOrd="0" presId="urn:microsoft.com/office/officeart/2005/8/layout/bList2"/>
    <dgm:cxn modelId="{B57E1E6C-CCF7-4E9D-9C00-01AE65445387}" type="presOf" srcId="{923CDFA8-AB1C-41AE-9A82-78AC16E564DF}" destId="{A8A56614-54E9-4A35-AFA8-4893C8C8EE7A}" srcOrd="1" destOrd="0" presId="urn:microsoft.com/office/officeart/2005/8/layout/bList2"/>
    <dgm:cxn modelId="{18FE6A5A-5BD7-48CF-A9D1-2A8A7626E506}" type="presOf" srcId="{056A70A3-1615-456D-B787-840DD620D2E8}" destId="{ADCD477B-3ADC-46A0-9A7E-979D629E75E4}" srcOrd="0" destOrd="0" presId="urn:microsoft.com/office/officeart/2005/8/layout/bList2"/>
    <dgm:cxn modelId="{00EB68A5-3E64-4453-827B-6D4344EF97C0}" srcId="{D499B5E6-EB47-4696-88A0-AD5D20AD6454}" destId="{C2C3D225-F585-46B4-AE69-69D28B531583}" srcOrd="0" destOrd="0" parTransId="{38D2BE3D-F0AF-477D-BA9F-E672A2E0314C}" sibTransId="{E8022742-427B-47E6-80F7-B7EBEBD053D0}"/>
    <dgm:cxn modelId="{A61BD0C4-2B0B-4BCC-ABA4-537FBC2C65F9}" srcId="{D499B5E6-EB47-4696-88A0-AD5D20AD6454}" destId="{056A70A3-1615-456D-B787-840DD620D2E8}" srcOrd="1" destOrd="0" parTransId="{8CDD8178-20D4-466A-B5A9-28081D866A54}" sibTransId="{5126DAF3-2CFA-424C-A6A7-4DF4958D2AEE}"/>
    <dgm:cxn modelId="{3FEA39C6-2602-40EA-98BE-F67C62EC8487}" type="presOf" srcId="{056A70A3-1615-456D-B787-840DD620D2E8}" destId="{9CAA8BE1-6BD2-4BC3-88CF-7437D7E9D94F}" srcOrd="1" destOrd="0" presId="urn:microsoft.com/office/officeart/2005/8/layout/bList2"/>
    <dgm:cxn modelId="{55DE18D9-7507-4F42-9091-D85FB52F4AD1}" srcId="{D499B5E6-EB47-4696-88A0-AD5D20AD6454}" destId="{1D666119-983C-40D4-BBCE-40669A850C4A}" srcOrd="3" destOrd="0" parTransId="{68C02C54-9CAE-4406-90A4-2D487BEF3D1F}" sibTransId="{0FAC4B4E-6F32-49E5-902D-96BDBD196BBB}"/>
    <dgm:cxn modelId="{89CD5DE9-0D8E-4163-ADC9-DBB44670C9C8}" type="presOf" srcId="{1D666119-983C-40D4-BBCE-40669A850C4A}" destId="{F2FCC0A9-DAA0-492B-ABF5-DE9B30C130B7}" srcOrd="0" destOrd="0" presId="urn:microsoft.com/office/officeart/2005/8/layout/bList2"/>
    <dgm:cxn modelId="{68CD31EB-53F8-42C7-9378-586748D76EE2}" type="presOf" srcId="{C2C3D225-F585-46B4-AE69-69D28B531583}" destId="{62A9C3DA-6931-4A97-A6F6-6E5B40BFE9E5}" srcOrd="0" destOrd="0" presId="urn:microsoft.com/office/officeart/2005/8/layout/bList2"/>
    <dgm:cxn modelId="{9AA618F3-BC98-4F04-AED0-D53D49E85EBD}" type="presOf" srcId="{5126DAF3-2CFA-424C-A6A7-4DF4958D2AEE}" destId="{05276841-75A5-4AD1-971F-288944C69432}" srcOrd="0" destOrd="0" presId="urn:microsoft.com/office/officeart/2005/8/layout/bList2"/>
    <dgm:cxn modelId="{E850DFF4-819F-4105-9095-93EE28A8973F}" type="presOf" srcId="{C2C3D225-F585-46B4-AE69-69D28B531583}" destId="{0E97C5FC-E729-4E1E-9005-7FCA79AEA854}" srcOrd="1" destOrd="0" presId="urn:microsoft.com/office/officeart/2005/8/layout/bList2"/>
    <dgm:cxn modelId="{0705DD59-765F-44FC-8D03-C4DDCADE9605}" type="presParOf" srcId="{0F1564C1-0BB0-40CE-9D79-21B25E46E224}" destId="{3F83E4AA-3AA8-43C7-9002-71B3DE1F4EC6}" srcOrd="0" destOrd="0" presId="urn:microsoft.com/office/officeart/2005/8/layout/bList2"/>
    <dgm:cxn modelId="{2E468DA0-0467-4F02-9997-38754C9B4F7F}" type="presParOf" srcId="{3F83E4AA-3AA8-43C7-9002-71B3DE1F4EC6}" destId="{70FC3E61-77F4-4D86-B382-49B34BB6FF05}" srcOrd="0" destOrd="0" presId="urn:microsoft.com/office/officeart/2005/8/layout/bList2"/>
    <dgm:cxn modelId="{DBF930D0-85CD-43AD-AA49-941E36BAA212}" type="presParOf" srcId="{3F83E4AA-3AA8-43C7-9002-71B3DE1F4EC6}" destId="{62A9C3DA-6931-4A97-A6F6-6E5B40BFE9E5}" srcOrd="1" destOrd="0" presId="urn:microsoft.com/office/officeart/2005/8/layout/bList2"/>
    <dgm:cxn modelId="{1CE82C17-AC26-402B-9A71-695C2312F65E}" type="presParOf" srcId="{3F83E4AA-3AA8-43C7-9002-71B3DE1F4EC6}" destId="{0E97C5FC-E729-4E1E-9005-7FCA79AEA854}" srcOrd="2" destOrd="0" presId="urn:microsoft.com/office/officeart/2005/8/layout/bList2"/>
    <dgm:cxn modelId="{2592EFBB-C536-44BA-B5E5-EF28BAD780C1}" type="presParOf" srcId="{3F83E4AA-3AA8-43C7-9002-71B3DE1F4EC6}" destId="{727C5CF7-3805-43E0-9707-3694BB153DDB}" srcOrd="3" destOrd="0" presId="urn:microsoft.com/office/officeart/2005/8/layout/bList2"/>
    <dgm:cxn modelId="{B3D28830-DF59-467F-93E1-CB36720CBBBF}" type="presParOf" srcId="{0F1564C1-0BB0-40CE-9D79-21B25E46E224}" destId="{6F07269A-5194-4C8C-8680-22B53084A448}" srcOrd="1" destOrd="0" presId="urn:microsoft.com/office/officeart/2005/8/layout/bList2"/>
    <dgm:cxn modelId="{CB40E1B4-6554-4EE0-BC3E-5821C5C7D9BB}" type="presParOf" srcId="{0F1564C1-0BB0-40CE-9D79-21B25E46E224}" destId="{672A1C02-F97B-4648-B2EC-BFF2DDE4B802}" srcOrd="2" destOrd="0" presId="urn:microsoft.com/office/officeart/2005/8/layout/bList2"/>
    <dgm:cxn modelId="{BCAF52AF-F249-4249-8C5C-18AF4A7A301D}" type="presParOf" srcId="{672A1C02-F97B-4648-B2EC-BFF2DDE4B802}" destId="{F7E4F4AD-CE1A-4E65-A4B9-C8A4D4A623B1}" srcOrd="0" destOrd="0" presId="urn:microsoft.com/office/officeart/2005/8/layout/bList2"/>
    <dgm:cxn modelId="{842ED929-036D-4E47-AA19-5B4993BA03A1}" type="presParOf" srcId="{672A1C02-F97B-4648-B2EC-BFF2DDE4B802}" destId="{ADCD477B-3ADC-46A0-9A7E-979D629E75E4}" srcOrd="1" destOrd="0" presId="urn:microsoft.com/office/officeart/2005/8/layout/bList2"/>
    <dgm:cxn modelId="{ECE09A60-CBB3-4F26-8F4A-A4F4312C54B5}" type="presParOf" srcId="{672A1C02-F97B-4648-B2EC-BFF2DDE4B802}" destId="{9CAA8BE1-6BD2-4BC3-88CF-7437D7E9D94F}" srcOrd="2" destOrd="0" presId="urn:microsoft.com/office/officeart/2005/8/layout/bList2"/>
    <dgm:cxn modelId="{91777AF2-0BD7-4F6E-9ACE-6A39034434CC}" type="presParOf" srcId="{672A1C02-F97B-4648-B2EC-BFF2DDE4B802}" destId="{F9CB05E4-E99E-4DF2-B3C4-A845863CFA11}" srcOrd="3" destOrd="0" presId="urn:microsoft.com/office/officeart/2005/8/layout/bList2"/>
    <dgm:cxn modelId="{581C450D-73DA-4461-890E-452D9C35CD3C}" type="presParOf" srcId="{0F1564C1-0BB0-40CE-9D79-21B25E46E224}" destId="{05276841-75A5-4AD1-971F-288944C69432}" srcOrd="3" destOrd="0" presId="urn:microsoft.com/office/officeart/2005/8/layout/bList2"/>
    <dgm:cxn modelId="{307FBB44-A964-4CAC-8D81-3F3D280431E2}" type="presParOf" srcId="{0F1564C1-0BB0-40CE-9D79-21B25E46E224}" destId="{B4E68BDD-639C-43AA-9C63-47B607896B1A}" srcOrd="4" destOrd="0" presId="urn:microsoft.com/office/officeart/2005/8/layout/bList2"/>
    <dgm:cxn modelId="{0AB276C1-7D79-4FD9-A59A-A4A4B375AE20}" type="presParOf" srcId="{B4E68BDD-639C-43AA-9C63-47B607896B1A}" destId="{86CE7C43-A1C9-4C36-A3FD-D44F2B241592}" srcOrd="0" destOrd="0" presId="urn:microsoft.com/office/officeart/2005/8/layout/bList2"/>
    <dgm:cxn modelId="{3363ADB2-9360-4178-BBAE-3477EE12FB1A}" type="presParOf" srcId="{B4E68BDD-639C-43AA-9C63-47B607896B1A}" destId="{D751422F-B621-44AA-B47D-C8FECA6A41EA}" srcOrd="1" destOrd="0" presId="urn:microsoft.com/office/officeart/2005/8/layout/bList2"/>
    <dgm:cxn modelId="{13622092-A2FF-4920-84D9-17B0D7C6C21F}" type="presParOf" srcId="{B4E68BDD-639C-43AA-9C63-47B607896B1A}" destId="{A8A56614-54E9-4A35-AFA8-4893C8C8EE7A}" srcOrd="2" destOrd="0" presId="urn:microsoft.com/office/officeart/2005/8/layout/bList2"/>
    <dgm:cxn modelId="{2A8CAC06-3C7C-4DB7-BB5F-18E952B4BBE6}" type="presParOf" srcId="{B4E68BDD-639C-43AA-9C63-47B607896B1A}" destId="{803AD028-F303-41C2-8E5D-63298A8C9990}" srcOrd="3" destOrd="0" presId="urn:microsoft.com/office/officeart/2005/8/layout/bList2"/>
    <dgm:cxn modelId="{B97F39FE-A74F-43B5-8C8E-8B37FAA6266F}" type="presParOf" srcId="{0F1564C1-0BB0-40CE-9D79-21B25E46E224}" destId="{3330DB5D-2272-4624-B578-18EA11B8897B}" srcOrd="5" destOrd="0" presId="urn:microsoft.com/office/officeart/2005/8/layout/bList2"/>
    <dgm:cxn modelId="{7D0C00F5-D15C-4EA2-BB53-B27513521E85}" type="presParOf" srcId="{0F1564C1-0BB0-40CE-9D79-21B25E46E224}" destId="{8C2CDAE5-DCE8-437D-B57A-29E7E1EDC190}" srcOrd="6" destOrd="0" presId="urn:microsoft.com/office/officeart/2005/8/layout/bList2"/>
    <dgm:cxn modelId="{256BD8C5-C2ED-4966-A5C4-8E00E3D0BB30}" type="presParOf" srcId="{8C2CDAE5-DCE8-437D-B57A-29E7E1EDC190}" destId="{0983BEF2-93CA-48E2-8EB0-BDD38D2C5FD3}" srcOrd="0" destOrd="0" presId="urn:microsoft.com/office/officeart/2005/8/layout/bList2"/>
    <dgm:cxn modelId="{FE8ECC02-5207-44F6-A00F-E4DA09C80E40}" type="presParOf" srcId="{8C2CDAE5-DCE8-437D-B57A-29E7E1EDC190}" destId="{F2FCC0A9-DAA0-492B-ABF5-DE9B30C130B7}" srcOrd="1" destOrd="0" presId="urn:microsoft.com/office/officeart/2005/8/layout/bList2"/>
    <dgm:cxn modelId="{2F88906E-5255-4599-9990-3C203F30AC99}" type="presParOf" srcId="{8C2CDAE5-DCE8-437D-B57A-29E7E1EDC190}" destId="{60F23213-F9BD-465A-8AE7-FE22A7082EE6}" srcOrd="2" destOrd="0" presId="urn:microsoft.com/office/officeart/2005/8/layout/bList2"/>
    <dgm:cxn modelId="{00ACFE2B-790E-4422-84A0-246C3A2EF664}" type="presParOf" srcId="{8C2CDAE5-DCE8-437D-B57A-29E7E1EDC190}" destId="{A33CC07F-BF40-43B9-866A-BD9752E8FC4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8196BE-B855-4A68-A7BF-AAFCDB253BA2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3AC9BBD2-8CB2-4D89-8C28-65653E9BC4AA}">
      <dgm:prSet phldrT="[Metin]"/>
      <dgm:spPr/>
      <dgm:t>
        <a:bodyPr/>
        <a:lstStyle/>
        <a:p>
          <a:r>
            <a:rPr lang="tr-TR" dirty="0"/>
            <a:t>RENAULT ET_REF90</a:t>
          </a:r>
        </a:p>
      </dgm:t>
    </dgm:pt>
    <dgm:pt modelId="{1033FBCD-EDA7-4A74-A50F-8DA8AF004C65}" type="parTrans" cxnId="{8D27A03C-A6A9-4A04-BEBD-EFEC216A1351}">
      <dgm:prSet/>
      <dgm:spPr/>
      <dgm:t>
        <a:bodyPr/>
        <a:lstStyle/>
        <a:p>
          <a:endParaRPr lang="tr-TR"/>
        </a:p>
      </dgm:t>
    </dgm:pt>
    <dgm:pt modelId="{9F7DC055-A913-4680-ADB3-5CE306146C3A}" type="sibTrans" cxnId="{8D27A03C-A6A9-4A04-BEBD-EFEC216A1351}">
      <dgm:prSet/>
      <dgm:spPr/>
      <dgm:t>
        <a:bodyPr/>
        <a:lstStyle/>
        <a:p>
          <a:endParaRPr lang="tr-TR"/>
        </a:p>
      </dgm:t>
    </dgm:pt>
    <dgm:pt modelId="{56341CCC-DA02-4F0A-B4B7-0C957F0E7447}">
      <dgm:prSet phldrT="[Metin]"/>
      <dgm:spPr/>
      <dgm:t>
        <a:bodyPr/>
        <a:lstStyle/>
        <a:p>
          <a:r>
            <a:rPr lang="tr-TR" dirty="0"/>
            <a:t>OP50</a:t>
          </a:r>
        </a:p>
      </dgm:t>
    </dgm:pt>
    <dgm:pt modelId="{7BB8C3A1-1242-4F7C-BB43-C3E3FDC1645C}" type="parTrans" cxnId="{8B9F22D5-F25F-43B4-B327-C9EFE4390DFA}">
      <dgm:prSet/>
      <dgm:spPr/>
      <dgm:t>
        <a:bodyPr/>
        <a:lstStyle/>
        <a:p>
          <a:endParaRPr lang="tr-TR"/>
        </a:p>
      </dgm:t>
    </dgm:pt>
    <dgm:pt modelId="{193D3914-3A08-4573-AACE-BED103062B98}" type="sibTrans" cxnId="{8B9F22D5-F25F-43B4-B327-C9EFE4390DFA}">
      <dgm:prSet/>
      <dgm:spPr/>
      <dgm:t>
        <a:bodyPr/>
        <a:lstStyle/>
        <a:p>
          <a:endParaRPr lang="tr-TR"/>
        </a:p>
      </dgm:t>
    </dgm:pt>
    <dgm:pt modelId="{0B024F71-5A27-4DA6-B8C7-0DCB7CC5DE65}">
      <dgm:prSet phldrT="[Metin]"/>
      <dgm:spPr/>
      <dgm:t>
        <a:bodyPr/>
        <a:lstStyle/>
        <a:p>
          <a:r>
            <a:rPr lang="tr-TR" dirty="0"/>
            <a:t>DAIMLER VS30 REF15</a:t>
          </a:r>
        </a:p>
      </dgm:t>
    </dgm:pt>
    <dgm:pt modelId="{E6A31C16-2F7D-45DC-B315-5967F4621842}" type="parTrans" cxnId="{742229C4-F19D-4888-B4EA-49E08FFF9373}">
      <dgm:prSet/>
      <dgm:spPr/>
      <dgm:t>
        <a:bodyPr/>
        <a:lstStyle/>
        <a:p>
          <a:endParaRPr lang="tr-TR"/>
        </a:p>
      </dgm:t>
    </dgm:pt>
    <dgm:pt modelId="{2B40A4CF-B030-4EEC-BF6C-B2DF00081023}" type="sibTrans" cxnId="{742229C4-F19D-4888-B4EA-49E08FFF9373}">
      <dgm:prSet/>
      <dgm:spPr/>
      <dgm:t>
        <a:bodyPr/>
        <a:lstStyle/>
        <a:p>
          <a:endParaRPr lang="tr-TR"/>
        </a:p>
      </dgm:t>
    </dgm:pt>
    <dgm:pt modelId="{D0D48F88-8A2E-490D-AD30-2E74981B28E2}">
      <dgm:prSet phldrT="[Metin]"/>
      <dgm:spPr/>
      <dgm:t>
        <a:bodyPr/>
        <a:lstStyle/>
        <a:p>
          <a:r>
            <a:rPr lang="tr-TR" dirty="0"/>
            <a:t>OP20</a:t>
          </a:r>
        </a:p>
      </dgm:t>
    </dgm:pt>
    <dgm:pt modelId="{206B8426-83FC-475D-ADA4-DC0F5350A5BD}" type="parTrans" cxnId="{0E8E5260-1979-408B-9C4F-B7FC05FBB5E7}">
      <dgm:prSet/>
      <dgm:spPr/>
      <dgm:t>
        <a:bodyPr/>
        <a:lstStyle/>
        <a:p>
          <a:endParaRPr lang="tr-TR"/>
        </a:p>
      </dgm:t>
    </dgm:pt>
    <dgm:pt modelId="{802AFCBD-E332-4F78-8BBB-B162668F2529}" type="sibTrans" cxnId="{0E8E5260-1979-408B-9C4F-B7FC05FBB5E7}">
      <dgm:prSet/>
      <dgm:spPr/>
      <dgm:t>
        <a:bodyPr/>
        <a:lstStyle/>
        <a:p>
          <a:endParaRPr lang="tr-TR"/>
        </a:p>
      </dgm:t>
    </dgm:pt>
    <dgm:pt modelId="{517C376B-DA44-444A-A1B2-B88D67AA2E75}">
      <dgm:prSet phldrT="[Metin]"/>
      <dgm:spPr/>
      <dgm:t>
        <a:bodyPr/>
        <a:lstStyle/>
        <a:p>
          <a:r>
            <a:rPr lang="tr-TR" dirty="0"/>
            <a:t>PSA M3-M4</a:t>
          </a:r>
        </a:p>
      </dgm:t>
    </dgm:pt>
    <dgm:pt modelId="{1A0A3A64-6E0E-486D-B58F-10EED54AAAD3}" type="parTrans" cxnId="{9664C7B5-2151-4002-94F5-8709058DEA27}">
      <dgm:prSet/>
      <dgm:spPr/>
      <dgm:t>
        <a:bodyPr/>
        <a:lstStyle/>
        <a:p>
          <a:endParaRPr lang="tr-TR"/>
        </a:p>
      </dgm:t>
    </dgm:pt>
    <dgm:pt modelId="{D0BBCE2E-5E78-4F84-A98A-AAC9E396430D}" type="sibTrans" cxnId="{9664C7B5-2151-4002-94F5-8709058DEA27}">
      <dgm:prSet/>
      <dgm:spPr/>
      <dgm:t>
        <a:bodyPr/>
        <a:lstStyle/>
        <a:p>
          <a:endParaRPr lang="tr-TR"/>
        </a:p>
      </dgm:t>
    </dgm:pt>
    <dgm:pt modelId="{9B130D40-6299-472C-A4FA-D75BAD09AEDC}">
      <dgm:prSet phldrT="[Metin]"/>
      <dgm:spPr/>
      <dgm:t>
        <a:bodyPr/>
        <a:lstStyle/>
        <a:p>
          <a:r>
            <a:rPr lang="tr-TR" dirty="0"/>
            <a:t>PROGRESİF</a:t>
          </a:r>
        </a:p>
      </dgm:t>
    </dgm:pt>
    <dgm:pt modelId="{6A7BA43C-9E58-480B-A4A5-BE23ECA412AB}" type="parTrans" cxnId="{D5B372D9-9CD0-4E98-8EFD-767788D9D91B}">
      <dgm:prSet/>
      <dgm:spPr/>
      <dgm:t>
        <a:bodyPr/>
        <a:lstStyle/>
        <a:p>
          <a:endParaRPr lang="tr-TR"/>
        </a:p>
      </dgm:t>
    </dgm:pt>
    <dgm:pt modelId="{E0DD0F85-9822-467B-A59D-CB86A7497AE2}" type="sibTrans" cxnId="{D5B372D9-9CD0-4E98-8EFD-767788D9D91B}">
      <dgm:prSet/>
      <dgm:spPr/>
      <dgm:t>
        <a:bodyPr/>
        <a:lstStyle/>
        <a:p>
          <a:endParaRPr lang="tr-TR"/>
        </a:p>
      </dgm:t>
    </dgm:pt>
    <dgm:pt modelId="{38601990-A13E-40A3-8DE3-48697608E921}" type="pres">
      <dgm:prSet presAssocID="{6E8196BE-B855-4A68-A7BF-AAFCDB253BA2}" presName="diagram" presStyleCnt="0">
        <dgm:presLayoutVars>
          <dgm:dir/>
        </dgm:presLayoutVars>
      </dgm:prSet>
      <dgm:spPr/>
    </dgm:pt>
    <dgm:pt modelId="{398DC947-F798-466C-84D4-5984A06DCD74}" type="pres">
      <dgm:prSet presAssocID="{3AC9BBD2-8CB2-4D89-8C28-65653E9BC4AA}" presName="composite" presStyleCnt="0"/>
      <dgm:spPr/>
    </dgm:pt>
    <dgm:pt modelId="{0ED75060-A046-4FAF-A8FB-D44DC37E0FA3}" type="pres">
      <dgm:prSet presAssocID="{3AC9BBD2-8CB2-4D89-8C28-65653E9BC4AA}" presName="Image" presStyleLbl="bgShp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32165E6B-B19E-4D06-949D-FA3E956234A8}" type="pres">
      <dgm:prSet presAssocID="{3AC9BBD2-8CB2-4D89-8C28-65653E9BC4AA}" presName="Parent" presStyleLbl="node0" presStyleIdx="0" presStyleCnt="3" custLinFactNeighborX="379" custLinFactNeighborY="47871">
        <dgm:presLayoutVars>
          <dgm:bulletEnabled val="1"/>
        </dgm:presLayoutVars>
      </dgm:prSet>
      <dgm:spPr/>
    </dgm:pt>
    <dgm:pt modelId="{D4885B79-3D96-414B-A81E-5DF456078D34}" type="pres">
      <dgm:prSet presAssocID="{9F7DC055-A913-4680-ADB3-5CE306146C3A}" presName="sibTrans" presStyleCnt="0"/>
      <dgm:spPr/>
    </dgm:pt>
    <dgm:pt modelId="{DD411F95-FDF2-470B-B738-3595489A6125}" type="pres">
      <dgm:prSet presAssocID="{0B024F71-5A27-4DA6-B8C7-0DCB7CC5DE65}" presName="composite" presStyleCnt="0"/>
      <dgm:spPr/>
    </dgm:pt>
    <dgm:pt modelId="{35E1338A-168B-4159-9345-00D827F0FB51}" type="pres">
      <dgm:prSet presAssocID="{0B024F71-5A27-4DA6-B8C7-0DCB7CC5DE65}" presName="Image" presStyleLbl="bgShp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DF6C7C7A-DD0E-4B53-B9C3-D6DB3661AD0C}" type="pres">
      <dgm:prSet presAssocID="{0B024F71-5A27-4DA6-B8C7-0DCB7CC5DE65}" presName="Parent" presStyleLbl="node0" presStyleIdx="1" presStyleCnt="3" custLinFactNeighborX="380" custLinFactNeighborY="47450">
        <dgm:presLayoutVars>
          <dgm:bulletEnabled val="1"/>
        </dgm:presLayoutVars>
      </dgm:prSet>
      <dgm:spPr/>
    </dgm:pt>
    <dgm:pt modelId="{FD783661-CE01-4367-BA8E-32D10CF75BDD}" type="pres">
      <dgm:prSet presAssocID="{2B40A4CF-B030-4EEC-BF6C-B2DF00081023}" presName="sibTrans" presStyleCnt="0"/>
      <dgm:spPr/>
    </dgm:pt>
    <dgm:pt modelId="{C19BF890-60E3-4A00-9CE8-67C6A34265DC}" type="pres">
      <dgm:prSet presAssocID="{517C376B-DA44-444A-A1B2-B88D67AA2E75}" presName="composite" presStyleCnt="0"/>
      <dgm:spPr/>
    </dgm:pt>
    <dgm:pt modelId="{6116ED4B-9CDD-48EE-A2EF-C82218080041}" type="pres">
      <dgm:prSet presAssocID="{517C376B-DA44-444A-A1B2-B88D67AA2E75}" presName="Image" presStyleLbl="bgShp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FDEA871B-FC74-41BC-8174-1FBDBD1735AD}" type="pres">
      <dgm:prSet presAssocID="{517C376B-DA44-444A-A1B2-B88D67AA2E75}" presName="Parent" presStyleLbl="node0" presStyleIdx="2" presStyleCnt="3" custLinFactNeighborX="-898" custLinFactNeighborY="47871">
        <dgm:presLayoutVars>
          <dgm:bulletEnabled val="1"/>
        </dgm:presLayoutVars>
      </dgm:prSet>
      <dgm:spPr/>
    </dgm:pt>
  </dgm:ptLst>
  <dgm:cxnLst>
    <dgm:cxn modelId="{50D8EA11-DD5D-4070-9A04-A7D170019274}" type="presOf" srcId="{9B130D40-6299-472C-A4FA-D75BAD09AEDC}" destId="{FDEA871B-FC74-41BC-8174-1FBDBD1735AD}" srcOrd="0" destOrd="1" presId="urn:microsoft.com/office/officeart/2008/layout/BendingPictureCaption"/>
    <dgm:cxn modelId="{8D27A03C-A6A9-4A04-BEBD-EFEC216A1351}" srcId="{6E8196BE-B855-4A68-A7BF-AAFCDB253BA2}" destId="{3AC9BBD2-8CB2-4D89-8C28-65653E9BC4AA}" srcOrd="0" destOrd="0" parTransId="{1033FBCD-EDA7-4A74-A50F-8DA8AF004C65}" sibTransId="{9F7DC055-A913-4680-ADB3-5CE306146C3A}"/>
    <dgm:cxn modelId="{49D6345B-7465-44F0-9D8B-D9D8490B14C9}" type="presOf" srcId="{3AC9BBD2-8CB2-4D89-8C28-65653E9BC4AA}" destId="{32165E6B-B19E-4D06-949D-FA3E956234A8}" srcOrd="0" destOrd="0" presId="urn:microsoft.com/office/officeart/2008/layout/BendingPictureCaption"/>
    <dgm:cxn modelId="{7F7F155F-5109-4CB3-8380-9D6FE83458A6}" type="presOf" srcId="{56341CCC-DA02-4F0A-B4B7-0C957F0E7447}" destId="{32165E6B-B19E-4D06-949D-FA3E956234A8}" srcOrd="0" destOrd="1" presId="urn:microsoft.com/office/officeart/2008/layout/BendingPictureCaption"/>
    <dgm:cxn modelId="{0E8E5260-1979-408B-9C4F-B7FC05FBB5E7}" srcId="{0B024F71-5A27-4DA6-B8C7-0DCB7CC5DE65}" destId="{D0D48F88-8A2E-490D-AD30-2E74981B28E2}" srcOrd="0" destOrd="0" parTransId="{206B8426-83FC-475D-ADA4-DC0F5350A5BD}" sibTransId="{802AFCBD-E332-4F78-8BBB-B162668F2529}"/>
    <dgm:cxn modelId="{7A854144-54E1-460E-877B-533622914093}" type="presOf" srcId="{517C376B-DA44-444A-A1B2-B88D67AA2E75}" destId="{FDEA871B-FC74-41BC-8174-1FBDBD1735AD}" srcOrd="0" destOrd="0" presId="urn:microsoft.com/office/officeart/2008/layout/BendingPictureCaption"/>
    <dgm:cxn modelId="{3D53E191-A6D6-409A-8E61-734A9F8DC04D}" type="presOf" srcId="{0B024F71-5A27-4DA6-B8C7-0DCB7CC5DE65}" destId="{DF6C7C7A-DD0E-4B53-B9C3-D6DB3661AD0C}" srcOrd="0" destOrd="0" presId="urn:microsoft.com/office/officeart/2008/layout/BendingPictureCaption"/>
    <dgm:cxn modelId="{92354E97-9421-4DEF-AB78-27F4AB877A7E}" type="presOf" srcId="{6E8196BE-B855-4A68-A7BF-AAFCDB253BA2}" destId="{38601990-A13E-40A3-8DE3-48697608E921}" srcOrd="0" destOrd="0" presId="urn:microsoft.com/office/officeart/2008/layout/BendingPictureCaption"/>
    <dgm:cxn modelId="{9664C7B5-2151-4002-94F5-8709058DEA27}" srcId="{6E8196BE-B855-4A68-A7BF-AAFCDB253BA2}" destId="{517C376B-DA44-444A-A1B2-B88D67AA2E75}" srcOrd="2" destOrd="0" parTransId="{1A0A3A64-6E0E-486D-B58F-10EED54AAAD3}" sibTransId="{D0BBCE2E-5E78-4F84-A98A-AAC9E396430D}"/>
    <dgm:cxn modelId="{742229C4-F19D-4888-B4EA-49E08FFF9373}" srcId="{6E8196BE-B855-4A68-A7BF-AAFCDB253BA2}" destId="{0B024F71-5A27-4DA6-B8C7-0DCB7CC5DE65}" srcOrd="1" destOrd="0" parTransId="{E6A31C16-2F7D-45DC-B315-5967F4621842}" sibTransId="{2B40A4CF-B030-4EEC-BF6C-B2DF00081023}"/>
    <dgm:cxn modelId="{8B9F22D5-F25F-43B4-B327-C9EFE4390DFA}" srcId="{3AC9BBD2-8CB2-4D89-8C28-65653E9BC4AA}" destId="{56341CCC-DA02-4F0A-B4B7-0C957F0E7447}" srcOrd="0" destOrd="0" parTransId="{7BB8C3A1-1242-4F7C-BB43-C3E3FDC1645C}" sibTransId="{193D3914-3A08-4573-AACE-BED103062B98}"/>
    <dgm:cxn modelId="{F9C594D8-4239-4F64-BB34-31C124658F16}" type="presOf" srcId="{D0D48F88-8A2E-490D-AD30-2E74981B28E2}" destId="{DF6C7C7A-DD0E-4B53-B9C3-D6DB3661AD0C}" srcOrd="0" destOrd="1" presId="urn:microsoft.com/office/officeart/2008/layout/BendingPictureCaption"/>
    <dgm:cxn modelId="{D5B372D9-9CD0-4E98-8EFD-767788D9D91B}" srcId="{517C376B-DA44-444A-A1B2-B88D67AA2E75}" destId="{9B130D40-6299-472C-A4FA-D75BAD09AEDC}" srcOrd="0" destOrd="0" parTransId="{6A7BA43C-9E58-480B-A4A5-BE23ECA412AB}" sibTransId="{E0DD0F85-9822-467B-A59D-CB86A7497AE2}"/>
    <dgm:cxn modelId="{C4C7F22E-BDAE-4028-AD03-4967C5A546B1}" type="presParOf" srcId="{38601990-A13E-40A3-8DE3-48697608E921}" destId="{398DC947-F798-466C-84D4-5984A06DCD74}" srcOrd="0" destOrd="0" presId="urn:microsoft.com/office/officeart/2008/layout/BendingPictureCaption"/>
    <dgm:cxn modelId="{92E8CD88-1E8E-4BD2-8012-A22260C55E62}" type="presParOf" srcId="{398DC947-F798-466C-84D4-5984A06DCD74}" destId="{0ED75060-A046-4FAF-A8FB-D44DC37E0FA3}" srcOrd="0" destOrd="0" presId="urn:microsoft.com/office/officeart/2008/layout/BendingPictureCaption"/>
    <dgm:cxn modelId="{568FFA0F-DBBC-40E8-8465-2F898485391B}" type="presParOf" srcId="{398DC947-F798-466C-84D4-5984A06DCD74}" destId="{32165E6B-B19E-4D06-949D-FA3E956234A8}" srcOrd="1" destOrd="0" presId="urn:microsoft.com/office/officeart/2008/layout/BendingPictureCaption"/>
    <dgm:cxn modelId="{7549A30F-6341-4942-837C-FF36C569928E}" type="presParOf" srcId="{38601990-A13E-40A3-8DE3-48697608E921}" destId="{D4885B79-3D96-414B-A81E-5DF456078D34}" srcOrd="1" destOrd="0" presId="urn:microsoft.com/office/officeart/2008/layout/BendingPictureCaption"/>
    <dgm:cxn modelId="{FF984A25-8562-4B6F-B410-0A3052FE1148}" type="presParOf" srcId="{38601990-A13E-40A3-8DE3-48697608E921}" destId="{DD411F95-FDF2-470B-B738-3595489A6125}" srcOrd="2" destOrd="0" presId="urn:microsoft.com/office/officeart/2008/layout/BendingPictureCaption"/>
    <dgm:cxn modelId="{F7403AB7-3D20-4849-8DCC-C570F80FC844}" type="presParOf" srcId="{DD411F95-FDF2-470B-B738-3595489A6125}" destId="{35E1338A-168B-4159-9345-00D827F0FB51}" srcOrd="0" destOrd="0" presId="urn:microsoft.com/office/officeart/2008/layout/BendingPictureCaption"/>
    <dgm:cxn modelId="{EC47250F-C086-46EA-92F5-BF8DB569FC5A}" type="presParOf" srcId="{DD411F95-FDF2-470B-B738-3595489A6125}" destId="{DF6C7C7A-DD0E-4B53-B9C3-D6DB3661AD0C}" srcOrd="1" destOrd="0" presId="urn:microsoft.com/office/officeart/2008/layout/BendingPictureCaption"/>
    <dgm:cxn modelId="{EE953A26-1ABB-4F90-914C-821F03C928B4}" type="presParOf" srcId="{38601990-A13E-40A3-8DE3-48697608E921}" destId="{FD783661-CE01-4367-BA8E-32D10CF75BDD}" srcOrd="3" destOrd="0" presId="urn:microsoft.com/office/officeart/2008/layout/BendingPictureCaption"/>
    <dgm:cxn modelId="{5C24E581-2440-4B0A-BFA5-14C6316FEA3B}" type="presParOf" srcId="{38601990-A13E-40A3-8DE3-48697608E921}" destId="{C19BF890-60E3-4A00-9CE8-67C6A34265DC}" srcOrd="4" destOrd="0" presId="urn:microsoft.com/office/officeart/2008/layout/BendingPictureCaption"/>
    <dgm:cxn modelId="{96355D53-25FF-4DF6-A8F9-6435E38955B5}" type="presParOf" srcId="{C19BF890-60E3-4A00-9CE8-67C6A34265DC}" destId="{6116ED4B-9CDD-48EE-A2EF-C82218080041}" srcOrd="0" destOrd="0" presId="urn:microsoft.com/office/officeart/2008/layout/BendingPictureCaption"/>
    <dgm:cxn modelId="{ED2528F7-271E-4E0F-912D-B26358456D7A}" type="presParOf" srcId="{C19BF890-60E3-4A00-9CE8-67C6A34265DC}" destId="{FDEA871B-FC74-41BC-8174-1FBDBD1735AD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D15175-5F8E-4AF7-88A1-E0B3C02B3D02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F81D7CC4-4FDD-426C-9AAB-41EF42E1B709}">
      <dgm:prSet/>
      <dgm:spPr/>
      <dgm:t>
        <a:bodyPr/>
        <a:lstStyle/>
        <a:p>
          <a:r>
            <a:rPr lang="tr-TR"/>
            <a:t>PARÇA ANALİZ VE FİZİBİLİTE ÇALIŞMALARI</a:t>
          </a:r>
        </a:p>
      </dgm:t>
    </dgm:pt>
    <dgm:pt modelId="{17C69815-2439-41AB-A3BD-1C94D593A347}" type="parTrans" cxnId="{53BD85F6-8C67-4D12-8F17-A7202A93C971}">
      <dgm:prSet/>
      <dgm:spPr/>
      <dgm:t>
        <a:bodyPr/>
        <a:lstStyle/>
        <a:p>
          <a:endParaRPr lang="tr-TR"/>
        </a:p>
      </dgm:t>
    </dgm:pt>
    <dgm:pt modelId="{B197D4E5-788C-4B01-BAFF-77882B1D0CEF}" type="sibTrans" cxnId="{53BD85F6-8C67-4D12-8F17-A7202A93C971}">
      <dgm:prSet/>
      <dgm:spPr/>
      <dgm:t>
        <a:bodyPr/>
        <a:lstStyle/>
        <a:p>
          <a:endParaRPr lang="tr-TR"/>
        </a:p>
      </dgm:t>
    </dgm:pt>
    <dgm:pt modelId="{7341CB40-C069-44C2-8E6E-0D96250C14F8}">
      <dgm:prSet/>
      <dgm:spPr/>
      <dgm:t>
        <a:bodyPr/>
        <a:lstStyle/>
        <a:p>
          <a:r>
            <a:rPr lang="tr-TR"/>
            <a:t>PROSES PLAN(TANDEM-TRANSFER-PROGRESİF) </a:t>
          </a:r>
        </a:p>
      </dgm:t>
    </dgm:pt>
    <dgm:pt modelId="{94CC4A8B-12DC-41BD-97B1-D4CC286CC666}" type="parTrans" cxnId="{4F38EA08-86FB-4166-8594-B752BB6C4CFA}">
      <dgm:prSet/>
      <dgm:spPr/>
      <dgm:t>
        <a:bodyPr/>
        <a:lstStyle/>
        <a:p>
          <a:endParaRPr lang="tr-TR"/>
        </a:p>
      </dgm:t>
    </dgm:pt>
    <dgm:pt modelId="{9D8F22BB-EC71-4BE3-95CD-7CF19006D62F}" type="sibTrans" cxnId="{4F38EA08-86FB-4166-8594-B752BB6C4CFA}">
      <dgm:prSet/>
      <dgm:spPr/>
      <dgm:t>
        <a:bodyPr/>
        <a:lstStyle/>
        <a:p>
          <a:endParaRPr lang="tr-TR"/>
        </a:p>
      </dgm:t>
    </dgm:pt>
    <dgm:pt modelId="{8AE42842-E209-48E1-8FD7-2350AD11B024}">
      <dgm:prSet/>
      <dgm:spPr/>
      <dgm:t>
        <a:bodyPr/>
        <a:lstStyle/>
        <a:p>
          <a:r>
            <a:rPr lang="tr-TR"/>
            <a:t>TELAFİ ÇALIŞMALARI </a:t>
          </a:r>
        </a:p>
      </dgm:t>
    </dgm:pt>
    <dgm:pt modelId="{F2DDB088-AC0E-4F51-9ED3-41CBE129F82B}" type="parTrans" cxnId="{FB215F98-C870-4058-A196-D9730C0E4582}">
      <dgm:prSet/>
      <dgm:spPr/>
      <dgm:t>
        <a:bodyPr/>
        <a:lstStyle/>
        <a:p>
          <a:endParaRPr lang="tr-TR"/>
        </a:p>
      </dgm:t>
    </dgm:pt>
    <dgm:pt modelId="{37B14E0F-C487-4A53-AE18-670CF0174D05}" type="sibTrans" cxnId="{FB215F98-C870-4058-A196-D9730C0E4582}">
      <dgm:prSet/>
      <dgm:spPr/>
      <dgm:t>
        <a:bodyPr/>
        <a:lstStyle/>
        <a:p>
          <a:endParaRPr lang="tr-TR"/>
        </a:p>
      </dgm:t>
    </dgm:pt>
    <dgm:pt modelId="{7EADE9A4-0654-4AD9-B3BF-85CC508E2508}">
      <dgm:prSet/>
      <dgm:spPr/>
      <dgm:t>
        <a:bodyPr/>
        <a:lstStyle/>
        <a:p>
          <a:r>
            <a:rPr lang="tr-TR"/>
            <a:t>NOKTA BULUTU TERSİNE MÜHENDİSLİK İŞLEMLERİ(TELAFİ ÇALIŞMASI)</a:t>
          </a:r>
        </a:p>
      </dgm:t>
    </dgm:pt>
    <dgm:pt modelId="{13AFF4F2-48D2-4AD5-B110-D0AFD04E59B0}" type="parTrans" cxnId="{D9EFEA2B-5BDC-4A72-A597-ACED120E30A2}">
      <dgm:prSet/>
      <dgm:spPr/>
      <dgm:t>
        <a:bodyPr/>
        <a:lstStyle/>
        <a:p>
          <a:endParaRPr lang="tr-TR"/>
        </a:p>
      </dgm:t>
    </dgm:pt>
    <dgm:pt modelId="{E2467976-4344-4E03-BC87-43728B8D8397}" type="sibTrans" cxnId="{D9EFEA2B-5BDC-4A72-A597-ACED120E30A2}">
      <dgm:prSet/>
      <dgm:spPr/>
      <dgm:t>
        <a:bodyPr/>
        <a:lstStyle/>
        <a:p>
          <a:endParaRPr lang="tr-TR"/>
        </a:p>
      </dgm:t>
    </dgm:pt>
    <dgm:pt modelId="{FCB5BBFA-2341-46A7-8E91-03E8FCAE9E2F}">
      <dgm:prSet/>
      <dgm:spPr/>
      <dgm:t>
        <a:bodyPr/>
        <a:lstStyle/>
        <a:p>
          <a:r>
            <a:rPr lang="tr-TR"/>
            <a:t>KALIP TASARIM PLAN(TANDEM-TRANSFER-PROGRESİF) </a:t>
          </a:r>
        </a:p>
      </dgm:t>
    </dgm:pt>
    <dgm:pt modelId="{B76D4E91-3FF8-48BA-8397-B8412D525E97}" type="parTrans" cxnId="{AA8C73D2-1C8A-40E5-8462-BB053D159523}">
      <dgm:prSet/>
      <dgm:spPr/>
      <dgm:t>
        <a:bodyPr/>
        <a:lstStyle/>
        <a:p>
          <a:endParaRPr lang="tr-TR"/>
        </a:p>
      </dgm:t>
    </dgm:pt>
    <dgm:pt modelId="{C8ECE58E-121E-4662-8111-D91E544C4272}" type="sibTrans" cxnId="{AA8C73D2-1C8A-40E5-8462-BB053D159523}">
      <dgm:prSet/>
      <dgm:spPr/>
      <dgm:t>
        <a:bodyPr/>
        <a:lstStyle/>
        <a:p>
          <a:endParaRPr lang="tr-TR"/>
        </a:p>
      </dgm:t>
    </dgm:pt>
    <dgm:pt modelId="{AB632754-A2F8-4D1D-857B-C79068B6CDC0}" type="pres">
      <dgm:prSet presAssocID="{ADD15175-5F8E-4AF7-88A1-E0B3C02B3D02}" presName="linearFlow" presStyleCnt="0">
        <dgm:presLayoutVars>
          <dgm:dir/>
          <dgm:resizeHandles val="exact"/>
        </dgm:presLayoutVars>
      </dgm:prSet>
      <dgm:spPr/>
    </dgm:pt>
    <dgm:pt modelId="{FACEA333-19DB-496A-89B0-033338320D2C}" type="pres">
      <dgm:prSet presAssocID="{F81D7CC4-4FDD-426C-9AAB-41EF42E1B709}" presName="composite" presStyleCnt="0"/>
      <dgm:spPr/>
    </dgm:pt>
    <dgm:pt modelId="{A82EC420-22F7-46FD-89CF-3D33C083A85D}" type="pres">
      <dgm:prSet presAssocID="{F81D7CC4-4FDD-426C-9AAB-41EF42E1B709}" presName="imgShp" presStyleLbl="fgImgPlace1" presStyleIdx="0" presStyleCnt="5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94D76D4-B306-4AEB-AA32-77C1E7230925}" type="pres">
      <dgm:prSet presAssocID="{F81D7CC4-4FDD-426C-9AAB-41EF42E1B709}" presName="txShp" presStyleLbl="node1" presStyleIdx="0" presStyleCnt="5">
        <dgm:presLayoutVars>
          <dgm:bulletEnabled val="1"/>
        </dgm:presLayoutVars>
      </dgm:prSet>
      <dgm:spPr/>
    </dgm:pt>
    <dgm:pt modelId="{71EBBC41-02DD-4112-8793-3AB893C43D89}" type="pres">
      <dgm:prSet presAssocID="{B197D4E5-788C-4B01-BAFF-77882B1D0CEF}" presName="spacing" presStyleCnt="0"/>
      <dgm:spPr/>
    </dgm:pt>
    <dgm:pt modelId="{0324FFAA-1091-480D-8A89-6E9B8ABE821B}" type="pres">
      <dgm:prSet presAssocID="{7341CB40-C069-44C2-8E6E-0D96250C14F8}" presName="composite" presStyleCnt="0"/>
      <dgm:spPr/>
    </dgm:pt>
    <dgm:pt modelId="{884C0B49-EDD7-4C3F-A6AD-EB8A2865C2E9}" type="pres">
      <dgm:prSet presAssocID="{7341CB40-C069-44C2-8E6E-0D96250C14F8}" presName="imgShp" presStyleLbl="fgImgPlace1" presStyleIdx="1" presStyleCnt="5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3EB65D34-2001-4FC6-A2DB-B4011EAE6507}" type="pres">
      <dgm:prSet presAssocID="{7341CB40-C069-44C2-8E6E-0D96250C14F8}" presName="txShp" presStyleLbl="node1" presStyleIdx="1" presStyleCnt="5">
        <dgm:presLayoutVars>
          <dgm:bulletEnabled val="1"/>
        </dgm:presLayoutVars>
      </dgm:prSet>
      <dgm:spPr/>
    </dgm:pt>
    <dgm:pt modelId="{36D5053E-B05D-452C-B4AA-E6F153200084}" type="pres">
      <dgm:prSet presAssocID="{9D8F22BB-EC71-4BE3-95CD-7CF19006D62F}" presName="spacing" presStyleCnt="0"/>
      <dgm:spPr/>
    </dgm:pt>
    <dgm:pt modelId="{34E4C6FA-85EC-412A-8E4B-BA8D0B45CFD9}" type="pres">
      <dgm:prSet presAssocID="{8AE42842-E209-48E1-8FD7-2350AD11B024}" presName="composite" presStyleCnt="0"/>
      <dgm:spPr/>
    </dgm:pt>
    <dgm:pt modelId="{DF8FA2DB-1039-42DE-ACF8-2C6FAA635A4A}" type="pres">
      <dgm:prSet presAssocID="{8AE42842-E209-48E1-8FD7-2350AD11B024}" presName="imgShp" presStyleLbl="fgImgPlace1" presStyleIdx="2" presStyleCnt="5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9752B4A7-22E7-4F4A-B530-5FD48E72CA9D}" type="pres">
      <dgm:prSet presAssocID="{8AE42842-E209-48E1-8FD7-2350AD11B024}" presName="txShp" presStyleLbl="node1" presStyleIdx="2" presStyleCnt="5">
        <dgm:presLayoutVars>
          <dgm:bulletEnabled val="1"/>
        </dgm:presLayoutVars>
      </dgm:prSet>
      <dgm:spPr/>
    </dgm:pt>
    <dgm:pt modelId="{4D255C63-5095-4ED1-8BAE-152E549997A6}" type="pres">
      <dgm:prSet presAssocID="{37B14E0F-C487-4A53-AE18-670CF0174D05}" presName="spacing" presStyleCnt="0"/>
      <dgm:spPr/>
    </dgm:pt>
    <dgm:pt modelId="{DC50F8B8-DB8B-4019-BD74-1F251710ADD4}" type="pres">
      <dgm:prSet presAssocID="{7EADE9A4-0654-4AD9-B3BF-85CC508E2508}" presName="composite" presStyleCnt="0"/>
      <dgm:spPr/>
    </dgm:pt>
    <dgm:pt modelId="{982A5165-5165-43C9-AE82-690EB0C750A5}" type="pres">
      <dgm:prSet presAssocID="{7EADE9A4-0654-4AD9-B3BF-85CC508E2508}" presName="imgShp" presStyleLbl="fgImgPlace1" presStyleIdx="3" presStyleCnt="5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5796EB74-FB3F-4A7A-952A-268F82C30E38}" type="pres">
      <dgm:prSet presAssocID="{7EADE9A4-0654-4AD9-B3BF-85CC508E2508}" presName="txShp" presStyleLbl="node1" presStyleIdx="3" presStyleCnt="5">
        <dgm:presLayoutVars>
          <dgm:bulletEnabled val="1"/>
        </dgm:presLayoutVars>
      </dgm:prSet>
      <dgm:spPr/>
    </dgm:pt>
    <dgm:pt modelId="{816DA7D2-D349-41A9-BDD2-941D59C6B085}" type="pres">
      <dgm:prSet presAssocID="{E2467976-4344-4E03-BC87-43728B8D8397}" presName="spacing" presStyleCnt="0"/>
      <dgm:spPr/>
    </dgm:pt>
    <dgm:pt modelId="{2E515058-C48B-4754-ADF5-EEE52A75C873}" type="pres">
      <dgm:prSet presAssocID="{FCB5BBFA-2341-46A7-8E91-03E8FCAE9E2F}" presName="composite" presStyleCnt="0"/>
      <dgm:spPr/>
    </dgm:pt>
    <dgm:pt modelId="{2108F958-55FC-4A2E-83C2-6F12C6EFED47}" type="pres">
      <dgm:prSet presAssocID="{FCB5BBFA-2341-46A7-8E91-03E8FCAE9E2F}" presName="imgShp" presStyleLbl="fgImgPlace1" presStyleIdx="4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ay işareti düz dolguyla"/>
        </a:ext>
      </dgm:extLst>
    </dgm:pt>
    <dgm:pt modelId="{7C8E824B-B676-475A-88F3-F7EE818CEC09}" type="pres">
      <dgm:prSet presAssocID="{FCB5BBFA-2341-46A7-8E91-03E8FCAE9E2F}" presName="txShp" presStyleLbl="node1" presStyleIdx="4" presStyleCnt="5">
        <dgm:presLayoutVars>
          <dgm:bulletEnabled val="1"/>
        </dgm:presLayoutVars>
      </dgm:prSet>
      <dgm:spPr/>
    </dgm:pt>
  </dgm:ptLst>
  <dgm:cxnLst>
    <dgm:cxn modelId="{DB2DB705-5536-4531-93C0-57F7172C3692}" type="presOf" srcId="{F81D7CC4-4FDD-426C-9AAB-41EF42E1B709}" destId="{094D76D4-B306-4AEB-AA32-77C1E7230925}" srcOrd="0" destOrd="0" presId="urn:microsoft.com/office/officeart/2005/8/layout/vList3"/>
    <dgm:cxn modelId="{4F38EA08-86FB-4166-8594-B752BB6C4CFA}" srcId="{ADD15175-5F8E-4AF7-88A1-E0B3C02B3D02}" destId="{7341CB40-C069-44C2-8E6E-0D96250C14F8}" srcOrd="1" destOrd="0" parTransId="{94CC4A8B-12DC-41BD-97B1-D4CC286CC666}" sibTransId="{9D8F22BB-EC71-4BE3-95CD-7CF19006D62F}"/>
    <dgm:cxn modelId="{D7B2E520-7AD8-40D8-B89D-BF0025652091}" type="presOf" srcId="{8AE42842-E209-48E1-8FD7-2350AD11B024}" destId="{9752B4A7-22E7-4F4A-B530-5FD48E72CA9D}" srcOrd="0" destOrd="0" presId="urn:microsoft.com/office/officeart/2005/8/layout/vList3"/>
    <dgm:cxn modelId="{9FC60F25-E091-4413-AF1D-9AE3E84B41C7}" type="presOf" srcId="{7EADE9A4-0654-4AD9-B3BF-85CC508E2508}" destId="{5796EB74-FB3F-4A7A-952A-268F82C30E38}" srcOrd="0" destOrd="0" presId="urn:microsoft.com/office/officeart/2005/8/layout/vList3"/>
    <dgm:cxn modelId="{D9EFEA2B-5BDC-4A72-A597-ACED120E30A2}" srcId="{ADD15175-5F8E-4AF7-88A1-E0B3C02B3D02}" destId="{7EADE9A4-0654-4AD9-B3BF-85CC508E2508}" srcOrd="3" destOrd="0" parTransId="{13AFF4F2-48D2-4AD5-B110-D0AFD04E59B0}" sibTransId="{E2467976-4344-4E03-BC87-43728B8D8397}"/>
    <dgm:cxn modelId="{34AE1870-5A2F-428D-9C75-FE3F9FCECCB8}" type="presOf" srcId="{ADD15175-5F8E-4AF7-88A1-E0B3C02B3D02}" destId="{AB632754-A2F8-4D1D-857B-C79068B6CDC0}" srcOrd="0" destOrd="0" presId="urn:microsoft.com/office/officeart/2005/8/layout/vList3"/>
    <dgm:cxn modelId="{FB215F98-C870-4058-A196-D9730C0E4582}" srcId="{ADD15175-5F8E-4AF7-88A1-E0B3C02B3D02}" destId="{8AE42842-E209-48E1-8FD7-2350AD11B024}" srcOrd="2" destOrd="0" parTransId="{F2DDB088-AC0E-4F51-9ED3-41CBE129F82B}" sibTransId="{37B14E0F-C487-4A53-AE18-670CF0174D05}"/>
    <dgm:cxn modelId="{5FBE8FB8-A193-4F8A-BDDE-6DFF32B0B51F}" type="presOf" srcId="{7341CB40-C069-44C2-8E6E-0D96250C14F8}" destId="{3EB65D34-2001-4FC6-A2DB-B4011EAE6507}" srcOrd="0" destOrd="0" presId="urn:microsoft.com/office/officeart/2005/8/layout/vList3"/>
    <dgm:cxn modelId="{AA8C73D2-1C8A-40E5-8462-BB053D159523}" srcId="{ADD15175-5F8E-4AF7-88A1-E0B3C02B3D02}" destId="{FCB5BBFA-2341-46A7-8E91-03E8FCAE9E2F}" srcOrd="4" destOrd="0" parTransId="{B76D4E91-3FF8-48BA-8397-B8412D525E97}" sibTransId="{C8ECE58E-121E-4662-8111-D91E544C4272}"/>
    <dgm:cxn modelId="{685CC5F1-A999-47E4-8FC7-A40879E3185D}" type="presOf" srcId="{FCB5BBFA-2341-46A7-8E91-03E8FCAE9E2F}" destId="{7C8E824B-B676-475A-88F3-F7EE818CEC09}" srcOrd="0" destOrd="0" presId="urn:microsoft.com/office/officeart/2005/8/layout/vList3"/>
    <dgm:cxn modelId="{53BD85F6-8C67-4D12-8F17-A7202A93C971}" srcId="{ADD15175-5F8E-4AF7-88A1-E0B3C02B3D02}" destId="{F81D7CC4-4FDD-426C-9AAB-41EF42E1B709}" srcOrd="0" destOrd="0" parTransId="{17C69815-2439-41AB-A3BD-1C94D593A347}" sibTransId="{B197D4E5-788C-4B01-BAFF-77882B1D0CEF}"/>
    <dgm:cxn modelId="{27817795-05B1-41C3-AEEF-BD515268BD17}" type="presParOf" srcId="{AB632754-A2F8-4D1D-857B-C79068B6CDC0}" destId="{FACEA333-19DB-496A-89B0-033338320D2C}" srcOrd="0" destOrd="0" presId="urn:microsoft.com/office/officeart/2005/8/layout/vList3"/>
    <dgm:cxn modelId="{D3649712-2AE7-4839-AE46-611A2205CDA6}" type="presParOf" srcId="{FACEA333-19DB-496A-89B0-033338320D2C}" destId="{A82EC420-22F7-46FD-89CF-3D33C083A85D}" srcOrd="0" destOrd="0" presId="urn:microsoft.com/office/officeart/2005/8/layout/vList3"/>
    <dgm:cxn modelId="{4951BD3E-3998-44D7-86F4-CA7EA2C9AFFF}" type="presParOf" srcId="{FACEA333-19DB-496A-89B0-033338320D2C}" destId="{094D76D4-B306-4AEB-AA32-77C1E7230925}" srcOrd="1" destOrd="0" presId="urn:microsoft.com/office/officeart/2005/8/layout/vList3"/>
    <dgm:cxn modelId="{89D31C6F-C816-4495-8EA4-89FFF738040C}" type="presParOf" srcId="{AB632754-A2F8-4D1D-857B-C79068B6CDC0}" destId="{71EBBC41-02DD-4112-8793-3AB893C43D89}" srcOrd="1" destOrd="0" presId="urn:microsoft.com/office/officeart/2005/8/layout/vList3"/>
    <dgm:cxn modelId="{58196CD5-9F37-41A8-9ECC-7BFF2D965D9D}" type="presParOf" srcId="{AB632754-A2F8-4D1D-857B-C79068B6CDC0}" destId="{0324FFAA-1091-480D-8A89-6E9B8ABE821B}" srcOrd="2" destOrd="0" presId="urn:microsoft.com/office/officeart/2005/8/layout/vList3"/>
    <dgm:cxn modelId="{FCB5C5A4-B95D-4088-932A-31B066311DA9}" type="presParOf" srcId="{0324FFAA-1091-480D-8A89-6E9B8ABE821B}" destId="{884C0B49-EDD7-4C3F-A6AD-EB8A2865C2E9}" srcOrd="0" destOrd="0" presId="urn:microsoft.com/office/officeart/2005/8/layout/vList3"/>
    <dgm:cxn modelId="{3DDF9340-967B-4E59-B3C0-707D1AB10B57}" type="presParOf" srcId="{0324FFAA-1091-480D-8A89-6E9B8ABE821B}" destId="{3EB65D34-2001-4FC6-A2DB-B4011EAE6507}" srcOrd="1" destOrd="0" presId="urn:microsoft.com/office/officeart/2005/8/layout/vList3"/>
    <dgm:cxn modelId="{50493C72-9627-4C3F-9915-1D122BEA78ED}" type="presParOf" srcId="{AB632754-A2F8-4D1D-857B-C79068B6CDC0}" destId="{36D5053E-B05D-452C-B4AA-E6F153200084}" srcOrd="3" destOrd="0" presId="urn:microsoft.com/office/officeart/2005/8/layout/vList3"/>
    <dgm:cxn modelId="{7E6D416F-76F0-41AA-B853-7B9FB64290F6}" type="presParOf" srcId="{AB632754-A2F8-4D1D-857B-C79068B6CDC0}" destId="{34E4C6FA-85EC-412A-8E4B-BA8D0B45CFD9}" srcOrd="4" destOrd="0" presId="urn:microsoft.com/office/officeart/2005/8/layout/vList3"/>
    <dgm:cxn modelId="{6039E68F-A6D5-432D-A67A-492DAA40E0AF}" type="presParOf" srcId="{34E4C6FA-85EC-412A-8E4B-BA8D0B45CFD9}" destId="{DF8FA2DB-1039-42DE-ACF8-2C6FAA635A4A}" srcOrd="0" destOrd="0" presId="urn:microsoft.com/office/officeart/2005/8/layout/vList3"/>
    <dgm:cxn modelId="{8AEF8000-D499-4CCD-9D4E-438BCEC7CA52}" type="presParOf" srcId="{34E4C6FA-85EC-412A-8E4B-BA8D0B45CFD9}" destId="{9752B4A7-22E7-4F4A-B530-5FD48E72CA9D}" srcOrd="1" destOrd="0" presId="urn:microsoft.com/office/officeart/2005/8/layout/vList3"/>
    <dgm:cxn modelId="{0D10516C-AB31-431B-8BDF-3921777D036A}" type="presParOf" srcId="{AB632754-A2F8-4D1D-857B-C79068B6CDC0}" destId="{4D255C63-5095-4ED1-8BAE-152E549997A6}" srcOrd="5" destOrd="0" presId="urn:microsoft.com/office/officeart/2005/8/layout/vList3"/>
    <dgm:cxn modelId="{D86A7A6E-152D-4A9E-B1A7-30DA68DDB93C}" type="presParOf" srcId="{AB632754-A2F8-4D1D-857B-C79068B6CDC0}" destId="{DC50F8B8-DB8B-4019-BD74-1F251710ADD4}" srcOrd="6" destOrd="0" presId="urn:microsoft.com/office/officeart/2005/8/layout/vList3"/>
    <dgm:cxn modelId="{E972452A-FE62-419B-B9E2-F965A8A62EFA}" type="presParOf" srcId="{DC50F8B8-DB8B-4019-BD74-1F251710ADD4}" destId="{982A5165-5165-43C9-AE82-690EB0C750A5}" srcOrd="0" destOrd="0" presId="urn:microsoft.com/office/officeart/2005/8/layout/vList3"/>
    <dgm:cxn modelId="{33C4817D-035D-4A86-88EA-6832CCE76B9A}" type="presParOf" srcId="{DC50F8B8-DB8B-4019-BD74-1F251710ADD4}" destId="{5796EB74-FB3F-4A7A-952A-268F82C30E38}" srcOrd="1" destOrd="0" presId="urn:microsoft.com/office/officeart/2005/8/layout/vList3"/>
    <dgm:cxn modelId="{AA04D2E5-EC71-415A-A653-8ED2EEDBEC04}" type="presParOf" srcId="{AB632754-A2F8-4D1D-857B-C79068B6CDC0}" destId="{816DA7D2-D349-41A9-BDD2-941D59C6B085}" srcOrd="7" destOrd="0" presId="urn:microsoft.com/office/officeart/2005/8/layout/vList3"/>
    <dgm:cxn modelId="{CEA14D05-A786-4472-967A-A1C43D5F4321}" type="presParOf" srcId="{AB632754-A2F8-4D1D-857B-C79068B6CDC0}" destId="{2E515058-C48B-4754-ADF5-EEE52A75C873}" srcOrd="8" destOrd="0" presId="urn:microsoft.com/office/officeart/2005/8/layout/vList3"/>
    <dgm:cxn modelId="{9DA3DF4A-4A6C-4A76-9CEF-DB8E65C86D21}" type="presParOf" srcId="{2E515058-C48B-4754-ADF5-EEE52A75C873}" destId="{2108F958-55FC-4A2E-83C2-6F12C6EFED47}" srcOrd="0" destOrd="0" presId="urn:microsoft.com/office/officeart/2005/8/layout/vList3"/>
    <dgm:cxn modelId="{9D2D43C2-401A-40AE-A92A-DDD5C795F4FE}" type="presParOf" srcId="{2E515058-C48B-4754-ADF5-EEE52A75C873}" destId="{7C8E824B-B676-475A-88F3-F7EE818CEC0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AA653A-C7CD-4817-8D4D-A7E58219412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5D36B113-EA9E-4C80-9768-6EB9E4D118A9}">
      <dgm:prSet phldrT="[Metin]" custT="1"/>
      <dgm:spPr/>
      <dgm:t>
        <a:bodyPr/>
        <a:lstStyle/>
        <a:p>
          <a:r>
            <a:rPr lang="tr-TR" sz="1000" dirty="0"/>
            <a:t>DOĞRU KALIP TASARIM</a:t>
          </a:r>
        </a:p>
      </dgm:t>
    </dgm:pt>
    <dgm:pt modelId="{7738F550-F09E-48EB-87CE-622B8F65D851}" type="parTrans" cxnId="{05187969-3434-4FE1-A32C-2874F1DA02E4}">
      <dgm:prSet/>
      <dgm:spPr/>
      <dgm:t>
        <a:bodyPr/>
        <a:lstStyle/>
        <a:p>
          <a:endParaRPr lang="tr-TR" sz="1050"/>
        </a:p>
      </dgm:t>
    </dgm:pt>
    <dgm:pt modelId="{C1DB0507-3CC7-462A-B13A-FEE9F5F3C084}" type="sibTrans" cxnId="{05187969-3434-4FE1-A32C-2874F1DA02E4}">
      <dgm:prSet/>
      <dgm:spPr/>
      <dgm:t>
        <a:bodyPr/>
        <a:lstStyle/>
        <a:p>
          <a:endParaRPr lang="tr-TR" sz="1050"/>
        </a:p>
      </dgm:t>
    </dgm:pt>
    <dgm:pt modelId="{3240DE38-DFFD-45E0-9C9A-DB355183C494}">
      <dgm:prSet phldrT="[Metin]" custT="1"/>
      <dgm:spPr/>
      <dgm:t>
        <a:bodyPr/>
        <a:lstStyle/>
        <a:p>
          <a:r>
            <a:rPr lang="tr-TR" sz="1000" dirty="0"/>
            <a:t>KALİTELİ ÜRETİM</a:t>
          </a:r>
        </a:p>
      </dgm:t>
    </dgm:pt>
    <dgm:pt modelId="{A709CFF7-486C-457C-A93D-723C77D15310}" type="parTrans" cxnId="{8B905951-E74F-49E0-B2AC-3D24CC799777}">
      <dgm:prSet/>
      <dgm:spPr/>
      <dgm:t>
        <a:bodyPr/>
        <a:lstStyle/>
        <a:p>
          <a:endParaRPr lang="tr-TR" sz="1050"/>
        </a:p>
      </dgm:t>
    </dgm:pt>
    <dgm:pt modelId="{4FA3CE5C-3F19-4414-9375-B7D8A752470C}" type="sibTrans" cxnId="{8B905951-E74F-49E0-B2AC-3D24CC799777}">
      <dgm:prSet/>
      <dgm:spPr/>
      <dgm:t>
        <a:bodyPr/>
        <a:lstStyle/>
        <a:p>
          <a:endParaRPr lang="tr-TR" sz="1050"/>
        </a:p>
      </dgm:t>
    </dgm:pt>
    <dgm:pt modelId="{F0BD24B1-6F33-4F7F-B2A2-30512076BE33}">
      <dgm:prSet phldrT="[Metin]" custT="1"/>
      <dgm:spPr/>
      <dgm:t>
        <a:bodyPr/>
        <a:lstStyle/>
        <a:p>
          <a:r>
            <a:rPr lang="tr-TR" sz="900" dirty="0"/>
            <a:t>İLK BASIMDA YÜKSEK PERFORMANS</a:t>
          </a:r>
        </a:p>
      </dgm:t>
    </dgm:pt>
    <dgm:pt modelId="{84CDE985-54A0-4064-A2AB-D6EDCB33A426}" type="parTrans" cxnId="{817CC74C-A082-4637-A74E-90AD7B79A627}">
      <dgm:prSet/>
      <dgm:spPr/>
      <dgm:t>
        <a:bodyPr/>
        <a:lstStyle/>
        <a:p>
          <a:endParaRPr lang="tr-TR" sz="1050"/>
        </a:p>
      </dgm:t>
    </dgm:pt>
    <dgm:pt modelId="{B70C375E-593D-49CF-B58B-C26000BAD7DB}" type="sibTrans" cxnId="{817CC74C-A082-4637-A74E-90AD7B79A627}">
      <dgm:prSet/>
      <dgm:spPr/>
      <dgm:t>
        <a:bodyPr/>
        <a:lstStyle/>
        <a:p>
          <a:endParaRPr lang="tr-TR" sz="1050"/>
        </a:p>
      </dgm:t>
    </dgm:pt>
    <dgm:pt modelId="{0009913F-A2D1-4409-A6D5-28044A85EF20}">
      <dgm:prSet phldrT="[Metin]" custT="1"/>
      <dgm:spPr/>
      <dgm:t>
        <a:bodyPr/>
        <a:lstStyle/>
        <a:p>
          <a:r>
            <a:rPr lang="tr-TR" sz="1000" dirty="0"/>
            <a:t>DOĞRU PROSES</a:t>
          </a:r>
        </a:p>
      </dgm:t>
    </dgm:pt>
    <dgm:pt modelId="{BEA64653-E1EB-4E0E-92B8-75701C345B13}" type="parTrans" cxnId="{A9CEB68E-0892-46B7-95CD-9DD7BA2C11F6}">
      <dgm:prSet/>
      <dgm:spPr/>
      <dgm:t>
        <a:bodyPr/>
        <a:lstStyle/>
        <a:p>
          <a:endParaRPr lang="tr-TR" sz="1050"/>
        </a:p>
      </dgm:t>
    </dgm:pt>
    <dgm:pt modelId="{9FC623CB-07B0-46BF-84B5-D83101F10943}" type="sibTrans" cxnId="{A9CEB68E-0892-46B7-95CD-9DD7BA2C11F6}">
      <dgm:prSet/>
      <dgm:spPr/>
      <dgm:t>
        <a:bodyPr/>
        <a:lstStyle/>
        <a:p>
          <a:endParaRPr lang="tr-TR" sz="1050"/>
        </a:p>
      </dgm:t>
    </dgm:pt>
    <dgm:pt modelId="{E1DD853B-4E20-4394-AAEF-A39F2EB00A31}">
      <dgm:prSet phldrT="[Metin]" custT="1"/>
      <dgm:spPr/>
      <dgm:t>
        <a:bodyPr/>
        <a:lstStyle/>
        <a:p>
          <a:r>
            <a:rPr lang="tr-TR" sz="2000" dirty="0">
              <a:latin typeface="Calibri" panose="020F0502020204030204" pitchFamily="34" charset="0"/>
              <a:cs typeface="Calibri" panose="020F0502020204030204" pitchFamily="34" charset="0"/>
            </a:rPr>
            <a:t>R.N.Y</a:t>
          </a:r>
        </a:p>
      </dgm:t>
    </dgm:pt>
    <dgm:pt modelId="{2366951E-62D0-4A85-8937-691C07F49781}" type="sibTrans" cxnId="{FFA494BB-551B-45AC-A90B-B49DAC8FB1C0}">
      <dgm:prSet/>
      <dgm:spPr/>
      <dgm:t>
        <a:bodyPr/>
        <a:lstStyle/>
        <a:p>
          <a:endParaRPr lang="tr-TR" sz="1050"/>
        </a:p>
      </dgm:t>
    </dgm:pt>
    <dgm:pt modelId="{8CCC8D98-BAED-4919-B3C3-DAD4D2078E12}" type="parTrans" cxnId="{FFA494BB-551B-45AC-A90B-B49DAC8FB1C0}">
      <dgm:prSet/>
      <dgm:spPr/>
      <dgm:t>
        <a:bodyPr/>
        <a:lstStyle/>
        <a:p>
          <a:endParaRPr lang="tr-TR" sz="1050"/>
        </a:p>
      </dgm:t>
    </dgm:pt>
    <dgm:pt modelId="{16F8863E-5F6C-44D0-91C1-B7782B49BA22}" type="pres">
      <dgm:prSet presAssocID="{20AA653A-C7CD-4817-8D4D-A7E58219412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5F40326-9024-411B-858E-2A1BEF4A8987}" type="pres">
      <dgm:prSet presAssocID="{E1DD853B-4E20-4394-AAEF-A39F2EB00A31}" presName="root1" presStyleCnt="0"/>
      <dgm:spPr/>
    </dgm:pt>
    <dgm:pt modelId="{B1EA83EC-487B-4FDF-96F2-5D67899B7DBA}" type="pres">
      <dgm:prSet presAssocID="{E1DD853B-4E20-4394-AAEF-A39F2EB00A31}" presName="LevelOneTextNode" presStyleLbl="node0" presStyleIdx="0" presStyleCnt="1">
        <dgm:presLayoutVars>
          <dgm:chPref val="3"/>
        </dgm:presLayoutVars>
      </dgm:prSet>
      <dgm:spPr/>
    </dgm:pt>
    <dgm:pt modelId="{3C5EFED4-1370-4B24-AE77-D32B12BF2AFF}" type="pres">
      <dgm:prSet presAssocID="{E1DD853B-4E20-4394-AAEF-A39F2EB00A31}" presName="level2hierChild" presStyleCnt="0"/>
      <dgm:spPr/>
    </dgm:pt>
    <dgm:pt modelId="{927549AB-7EF6-4224-AF86-67B3C3F3C151}" type="pres">
      <dgm:prSet presAssocID="{7738F550-F09E-48EB-87CE-622B8F65D851}" presName="conn2-1" presStyleLbl="parChTrans1D2" presStyleIdx="0" presStyleCnt="4"/>
      <dgm:spPr/>
    </dgm:pt>
    <dgm:pt modelId="{8C9C5CB1-E0CE-4480-A53B-DE29D6D3DF3C}" type="pres">
      <dgm:prSet presAssocID="{7738F550-F09E-48EB-87CE-622B8F65D851}" presName="connTx" presStyleLbl="parChTrans1D2" presStyleIdx="0" presStyleCnt="4"/>
      <dgm:spPr/>
    </dgm:pt>
    <dgm:pt modelId="{EEFAA7BE-039B-4458-B0CE-FC6500A9FFC2}" type="pres">
      <dgm:prSet presAssocID="{5D36B113-EA9E-4C80-9768-6EB9E4D118A9}" presName="root2" presStyleCnt="0"/>
      <dgm:spPr/>
    </dgm:pt>
    <dgm:pt modelId="{20C9B366-30BB-4A11-B845-D1639CB05887}" type="pres">
      <dgm:prSet presAssocID="{5D36B113-EA9E-4C80-9768-6EB9E4D118A9}" presName="LevelTwoTextNode" presStyleLbl="node2" presStyleIdx="0" presStyleCnt="4">
        <dgm:presLayoutVars>
          <dgm:chPref val="3"/>
        </dgm:presLayoutVars>
      </dgm:prSet>
      <dgm:spPr/>
    </dgm:pt>
    <dgm:pt modelId="{30C8FFCA-0F42-4918-87B8-654B7C9F5CEC}" type="pres">
      <dgm:prSet presAssocID="{5D36B113-EA9E-4C80-9768-6EB9E4D118A9}" presName="level3hierChild" presStyleCnt="0"/>
      <dgm:spPr/>
    </dgm:pt>
    <dgm:pt modelId="{726A104A-E825-45F0-A56C-27091A38A552}" type="pres">
      <dgm:prSet presAssocID="{A709CFF7-486C-457C-A93D-723C77D15310}" presName="conn2-1" presStyleLbl="parChTrans1D2" presStyleIdx="1" presStyleCnt="4"/>
      <dgm:spPr/>
    </dgm:pt>
    <dgm:pt modelId="{A9CE6C59-5867-4362-891B-76CAE29566BD}" type="pres">
      <dgm:prSet presAssocID="{A709CFF7-486C-457C-A93D-723C77D15310}" presName="connTx" presStyleLbl="parChTrans1D2" presStyleIdx="1" presStyleCnt="4"/>
      <dgm:spPr/>
    </dgm:pt>
    <dgm:pt modelId="{61B01815-DB9D-4C79-B5D0-6175B64BA53B}" type="pres">
      <dgm:prSet presAssocID="{3240DE38-DFFD-45E0-9C9A-DB355183C494}" presName="root2" presStyleCnt="0"/>
      <dgm:spPr/>
    </dgm:pt>
    <dgm:pt modelId="{01E7A103-5DD6-4AAF-888A-DEE80A1EE2B0}" type="pres">
      <dgm:prSet presAssocID="{3240DE38-DFFD-45E0-9C9A-DB355183C494}" presName="LevelTwoTextNode" presStyleLbl="node2" presStyleIdx="1" presStyleCnt="4">
        <dgm:presLayoutVars>
          <dgm:chPref val="3"/>
        </dgm:presLayoutVars>
      </dgm:prSet>
      <dgm:spPr/>
    </dgm:pt>
    <dgm:pt modelId="{4A7295C3-99CE-494B-A69F-C11308AC1152}" type="pres">
      <dgm:prSet presAssocID="{3240DE38-DFFD-45E0-9C9A-DB355183C494}" presName="level3hierChild" presStyleCnt="0"/>
      <dgm:spPr/>
    </dgm:pt>
    <dgm:pt modelId="{86B66476-ED46-40D3-A022-769BC9CA4670}" type="pres">
      <dgm:prSet presAssocID="{84CDE985-54A0-4064-A2AB-D6EDCB33A426}" presName="conn2-1" presStyleLbl="parChTrans1D2" presStyleIdx="2" presStyleCnt="4"/>
      <dgm:spPr/>
    </dgm:pt>
    <dgm:pt modelId="{037A0787-E7E2-45C6-80F3-1D1F49C1F737}" type="pres">
      <dgm:prSet presAssocID="{84CDE985-54A0-4064-A2AB-D6EDCB33A426}" presName="connTx" presStyleLbl="parChTrans1D2" presStyleIdx="2" presStyleCnt="4"/>
      <dgm:spPr/>
    </dgm:pt>
    <dgm:pt modelId="{05F7C382-9DB2-4DAA-9CCC-2871122AC9B8}" type="pres">
      <dgm:prSet presAssocID="{F0BD24B1-6F33-4F7F-B2A2-30512076BE33}" presName="root2" presStyleCnt="0"/>
      <dgm:spPr/>
    </dgm:pt>
    <dgm:pt modelId="{FA8FFBDE-5540-4BD5-86CF-966BC608AD48}" type="pres">
      <dgm:prSet presAssocID="{F0BD24B1-6F33-4F7F-B2A2-30512076BE33}" presName="LevelTwoTextNode" presStyleLbl="node2" presStyleIdx="2" presStyleCnt="4">
        <dgm:presLayoutVars>
          <dgm:chPref val="3"/>
        </dgm:presLayoutVars>
      </dgm:prSet>
      <dgm:spPr/>
    </dgm:pt>
    <dgm:pt modelId="{3554C5D6-1BCF-474B-BF20-FAFC2744773D}" type="pres">
      <dgm:prSet presAssocID="{F0BD24B1-6F33-4F7F-B2A2-30512076BE33}" presName="level3hierChild" presStyleCnt="0"/>
      <dgm:spPr/>
    </dgm:pt>
    <dgm:pt modelId="{D2889954-8942-409B-B444-8855D123DA5B}" type="pres">
      <dgm:prSet presAssocID="{BEA64653-E1EB-4E0E-92B8-75701C345B13}" presName="conn2-1" presStyleLbl="parChTrans1D2" presStyleIdx="3" presStyleCnt="4"/>
      <dgm:spPr/>
    </dgm:pt>
    <dgm:pt modelId="{1A1239A2-C412-4548-9A0A-07B8373BAEE2}" type="pres">
      <dgm:prSet presAssocID="{BEA64653-E1EB-4E0E-92B8-75701C345B13}" presName="connTx" presStyleLbl="parChTrans1D2" presStyleIdx="3" presStyleCnt="4"/>
      <dgm:spPr/>
    </dgm:pt>
    <dgm:pt modelId="{9CF415DB-8990-423A-97F2-CC899019616E}" type="pres">
      <dgm:prSet presAssocID="{0009913F-A2D1-4409-A6D5-28044A85EF20}" presName="root2" presStyleCnt="0"/>
      <dgm:spPr/>
    </dgm:pt>
    <dgm:pt modelId="{6B982877-3992-4A7A-949A-1499B08BEABC}" type="pres">
      <dgm:prSet presAssocID="{0009913F-A2D1-4409-A6D5-28044A85EF20}" presName="LevelTwoTextNode" presStyleLbl="node2" presStyleIdx="3" presStyleCnt="4">
        <dgm:presLayoutVars>
          <dgm:chPref val="3"/>
        </dgm:presLayoutVars>
      </dgm:prSet>
      <dgm:spPr/>
    </dgm:pt>
    <dgm:pt modelId="{5C345911-DEFE-4CEC-A569-F69DFC9C70DC}" type="pres">
      <dgm:prSet presAssocID="{0009913F-A2D1-4409-A6D5-28044A85EF20}" presName="level3hierChild" presStyleCnt="0"/>
      <dgm:spPr/>
    </dgm:pt>
  </dgm:ptLst>
  <dgm:cxnLst>
    <dgm:cxn modelId="{FDD87A1B-D505-447D-B7A7-158675916224}" type="presOf" srcId="{7738F550-F09E-48EB-87CE-622B8F65D851}" destId="{927549AB-7EF6-4224-AF86-67B3C3F3C151}" srcOrd="0" destOrd="0" presId="urn:microsoft.com/office/officeart/2008/layout/HorizontalMultiLevelHierarchy"/>
    <dgm:cxn modelId="{5D2F2320-1648-4839-98A8-BF53DCE76ADC}" type="presOf" srcId="{F0BD24B1-6F33-4F7F-B2A2-30512076BE33}" destId="{FA8FFBDE-5540-4BD5-86CF-966BC608AD48}" srcOrd="0" destOrd="0" presId="urn:microsoft.com/office/officeart/2008/layout/HorizontalMultiLevelHierarchy"/>
    <dgm:cxn modelId="{8D56C82A-6E5C-4655-BDA7-628577DFABB2}" type="presOf" srcId="{0009913F-A2D1-4409-A6D5-28044A85EF20}" destId="{6B982877-3992-4A7A-949A-1499B08BEABC}" srcOrd="0" destOrd="0" presId="urn:microsoft.com/office/officeart/2008/layout/HorizontalMultiLevelHierarchy"/>
    <dgm:cxn modelId="{3E61CC38-0F2B-458C-A767-AC9A8E987E2C}" type="presOf" srcId="{E1DD853B-4E20-4394-AAEF-A39F2EB00A31}" destId="{B1EA83EC-487B-4FDF-96F2-5D67899B7DBA}" srcOrd="0" destOrd="0" presId="urn:microsoft.com/office/officeart/2008/layout/HorizontalMultiLevelHierarchy"/>
    <dgm:cxn modelId="{A894CF5B-ED91-43BB-9CBF-2D82E0C0966B}" type="presOf" srcId="{BEA64653-E1EB-4E0E-92B8-75701C345B13}" destId="{1A1239A2-C412-4548-9A0A-07B8373BAEE2}" srcOrd="1" destOrd="0" presId="urn:microsoft.com/office/officeart/2008/layout/HorizontalMultiLevelHierarchy"/>
    <dgm:cxn modelId="{C7D68D60-F484-4098-A76B-A6C6027CB0D6}" type="presOf" srcId="{5D36B113-EA9E-4C80-9768-6EB9E4D118A9}" destId="{20C9B366-30BB-4A11-B845-D1639CB05887}" srcOrd="0" destOrd="0" presId="urn:microsoft.com/office/officeart/2008/layout/HorizontalMultiLevelHierarchy"/>
    <dgm:cxn modelId="{66F35561-BA7B-4D6B-8951-CAF2EF3A6E30}" type="presOf" srcId="{BEA64653-E1EB-4E0E-92B8-75701C345B13}" destId="{D2889954-8942-409B-B444-8855D123DA5B}" srcOrd="0" destOrd="0" presId="urn:microsoft.com/office/officeart/2008/layout/HorizontalMultiLevelHierarchy"/>
    <dgm:cxn modelId="{BE8D9361-D1C7-466D-B082-62C31DED645D}" type="presOf" srcId="{A709CFF7-486C-457C-A93D-723C77D15310}" destId="{A9CE6C59-5867-4362-891B-76CAE29566BD}" srcOrd="1" destOrd="0" presId="urn:microsoft.com/office/officeart/2008/layout/HorizontalMultiLevelHierarchy"/>
    <dgm:cxn modelId="{4E8C7E47-65DD-4178-8DB5-36AA81E8F571}" type="presOf" srcId="{20AA653A-C7CD-4817-8D4D-A7E582194125}" destId="{16F8863E-5F6C-44D0-91C1-B7782B49BA22}" srcOrd="0" destOrd="0" presId="urn:microsoft.com/office/officeart/2008/layout/HorizontalMultiLevelHierarchy"/>
    <dgm:cxn modelId="{05187969-3434-4FE1-A32C-2874F1DA02E4}" srcId="{E1DD853B-4E20-4394-AAEF-A39F2EB00A31}" destId="{5D36B113-EA9E-4C80-9768-6EB9E4D118A9}" srcOrd="0" destOrd="0" parTransId="{7738F550-F09E-48EB-87CE-622B8F65D851}" sibTransId="{C1DB0507-3CC7-462A-B13A-FEE9F5F3C084}"/>
    <dgm:cxn modelId="{817CC74C-A082-4637-A74E-90AD7B79A627}" srcId="{E1DD853B-4E20-4394-AAEF-A39F2EB00A31}" destId="{F0BD24B1-6F33-4F7F-B2A2-30512076BE33}" srcOrd="2" destOrd="0" parTransId="{84CDE985-54A0-4064-A2AB-D6EDCB33A426}" sibTransId="{B70C375E-593D-49CF-B58B-C26000BAD7DB}"/>
    <dgm:cxn modelId="{8B905951-E74F-49E0-B2AC-3D24CC799777}" srcId="{E1DD853B-4E20-4394-AAEF-A39F2EB00A31}" destId="{3240DE38-DFFD-45E0-9C9A-DB355183C494}" srcOrd="1" destOrd="0" parTransId="{A709CFF7-486C-457C-A93D-723C77D15310}" sibTransId="{4FA3CE5C-3F19-4414-9375-B7D8A752470C}"/>
    <dgm:cxn modelId="{6913517B-7C63-46A3-B0E8-5FCD91224B37}" type="presOf" srcId="{84CDE985-54A0-4064-A2AB-D6EDCB33A426}" destId="{037A0787-E7E2-45C6-80F3-1D1F49C1F737}" srcOrd="1" destOrd="0" presId="urn:microsoft.com/office/officeart/2008/layout/HorizontalMultiLevelHierarchy"/>
    <dgm:cxn modelId="{70CF0A89-D52C-45B7-A2A5-E58E5AE2517A}" type="presOf" srcId="{84CDE985-54A0-4064-A2AB-D6EDCB33A426}" destId="{86B66476-ED46-40D3-A022-769BC9CA4670}" srcOrd="0" destOrd="0" presId="urn:microsoft.com/office/officeart/2008/layout/HorizontalMultiLevelHierarchy"/>
    <dgm:cxn modelId="{A9CEB68E-0892-46B7-95CD-9DD7BA2C11F6}" srcId="{E1DD853B-4E20-4394-AAEF-A39F2EB00A31}" destId="{0009913F-A2D1-4409-A6D5-28044A85EF20}" srcOrd="3" destOrd="0" parTransId="{BEA64653-E1EB-4E0E-92B8-75701C345B13}" sibTransId="{9FC623CB-07B0-46BF-84B5-D83101F10943}"/>
    <dgm:cxn modelId="{FFA494BB-551B-45AC-A90B-B49DAC8FB1C0}" srcId="{20AA653A-C7CD-4817-8D4D-A7E582194125}" destId="{E1DD853B-4E20-4394-AAEF-A39F2EB00A31}" srcOrd="0" destOrd="0" parTransId="{8CCC8D98-BAED-4919-B3C3-DAD4D2078E12}" sibTransId="{2366951E-62D0-4A85-8937-691C07F49781}"/>
    <dgm:cxn modelId="{1659DCC0-8C07-493A-A7A4-3DB0A0B22C02}" type="presOf" srcId="{A709CFF7-486C-457C-A93D-723C77D15310}" destId="{726A104A-E825-45F0-A56C-27091A38A552}" srcOrd="0" destOrd="0" presId="urn:microsoft.com/office/officeart/2008/layout/HorizontalMultiLevelHierarchy"/>
    <dgm:cxn modelId="{878DA5C9-FE9F-4485-8BC4-9F0B4DF74E5A}" type="presOf" srcId="{3240DE38-DFFD-45E0-9C9A-DB355183C494}" destId="{01E7A103-5DD6-4AAF-888A-DEE80A1EE2B0}" srcOrd="0" destOrd="0" presId="urn:microsoft.com/office/officeart/2008/layout/HorizontalMultiLevelHierarchy"/>
    <dgm:cxn modelId="{49F0DBEA-B2D6-4A8A-A5AB-D28F6F650372}" type="presOf" srcId="{7738F550-F09E-48EB-87CE-622B8F65D851}" destId="{8C9C5CB1-E0CE-4480-A53B-DE29D6D3DF3C}" srcOrd="1" destOrd="0" presId="urn:microsoft.com/office/officeart/2008/layout/HorizontalMultiLevelHierarchy"/>
    <dgm:cxn modelId="{A52629F1-F959-4BAD-A25E-D5FE82ACDAE3}" type="presParOf" srcId="{16F8863E-5F6C-44D0-91C1-B7782B49BA22}" destId="{05F40326-9024-411B-858E-2A1BEF4A8987}" srcOrd="0" destOrd="0" presId="urn:microsoft.com/office/officeart/2008/layout/HorizontalMultiLevelHierarchy"/>
    <dgm:cxn modelId="{AA5240C4-E9FA-46BA-AAEA-FC69DE31A9B1}" type="presParOf" srcId="{05F40326-9024-411B-858E-2A1BEF4A8987}" destId="{B1EA83EC-487B-4FDF-96F2-5D67899B7DBA}" srcOrd="0" destOrd="0" presId="urn:microsoft.com/office/officeart/2008/layout/HorizontalMultiLevelHierarchy"/>
    <dgm:cxn modelId="{B4BB3F1E-8652-4324-A9B6-C027B7774400}" type="presParOf" srcId="{05F40326-9024-411B-858E-2A1BEF4A8987}" destId="{3C5EFED4-1370-4B24-AE77-D32B12BF2AFF}" srcOrd="1" destOrd="0" presId="urn:microsoft.com/office/officeart/2008/layout/HorizontalMultiLevelHierarchy"/>
    <dgm:cxn modelId="{8488F961-85AB-4531-8209-B373CC2E7E33}" type="presParOf" srcId="{3C5EFED4-1370-4B24-AE77-D32B12BF2AFF}" destId="{927549AB-7EF6-4224-AF86-67B3C3F3C151}" srcOrd="0" destOrd="0" presId="urn:microsoft.com/office/officeart/2008/layout/HorizontalMultiLevelHierarchy"/>
    <dgm:cxn modelId="{4421CFDC-A336-4FD1-A147-D1EE80957FA7}" type="presParOf" srcId="{927549AB-7EF6-4224-AF86-67B3C3F3C151}" destId="{8C9C5CB1-E0CE-4480-A53B-DE29D6D3DF3C}" srcOrd="0" destOrd="0" presId="urn:microsoft.com/office/officeart/2008/layout/HorizontalMultiLevelHierarchy"/>
    <dgm:cxn modelId="{6B54955A-7C39-47DC-B124-655237CBB328}" type="presParOf" srcId="{3C5EFED4-1370-4B24-AE77-D32B12BF2AFF}" destId="{EEFAA7BE-039B-4458-B0CE-FC6500A9FFC2}" srcOrd="1" destOrd="0" presId="urn:microsoft.com/office/officeart/2008/layout/HorizontalMultiLevelHierarchy"/>
    <dgm:cxn modelId="{41541C47-FEE7-4E1A-B65B-CB13D3446336}" type="presParOf" srcId="{EEFAA7BE-039B-4458-B0CE-FC6500A9FFC2}" destId="{20C9B366-30BB-4A11-B845-D1639CB05887}" srcOrd="0" destOrd="0" presId="urn:microsoft.com/office/officeart/2008/layout/HorizontalMultiLevelHierarchy"/>
    <dgm:cxn modelId="{81420440-15AF-4077-9CDA-20806208D680}" type="presParOf" srcId="{EEFAA7BE-039B-4458-B0CE-FC6500A9FFC2}" destId="{30C8FFCA-0F42-4918-87B8-654B7C9F5CEC}" srcOrd="1" destOrd="0" presId="urn:microsoft.com/office/officeart/2008/layout/HorizontalMultiLevelHierarchy"/>
    <dgm:cxn modelId="{F05724F1-5DBD-4F99-96DA-4672648B120F}" type="presParOf" srcId="{3C5EFED4-1370-4B24-AE77-D32B12BF2AFF}" destId="{726A104A-E825-45F0-A56C-27091A38A552}" srcOrd="2" destOrd="0" presId="urn:microsoft.com/office/officeart/2008/layout/HorizontalMultiLevelHierarchy"/>
    <dgm:cxn modelId="{6F4DC4DD-084D-4416-8859-ED7DA9AD3004}" type="presParOf" srcId="{726A104A-E825-45F0-A56C-27091A38A552}" destId="{A9CE6C59-5867-4362-891B-76CAE29566BD}" srcOrd="0" destOrd="0" presId="urn:microsoft.com/office/officeart/2008/layout/HorizontalMultiLevelHierarchy"/>
    <dgm:cxn modelId="{46DD861E-4D7C-4231-9EB4-88C1DA5EFFAC}" type="presParOf" srcId="{3C5EFED4-1370-4B24-AE77-D32B12BF2AFF}" destId="{61B01815-DB9D-4C79-B5D0-6175B64BA53B}" srcOrd="3" destOrd="0" presId="urn:microsoft.com/office/officeart/2008/layout/HorizontalMultiLevelHierarchy"/>
    <dgm:cxn modelId="{5B4BD5FB-9329-431C-9D70-66E386E3B279}" type="presParOf" srcId="{61B01815-DB9D-4C79-B5D0-6175B64BA53B}" destId="{01E7A103-5DD6-4AAF-888A-DEE80A1EE2B0}" srcOrd="0" destOrd="0" presId="urn:microsoft.com/office/officeart/2008/layout/HorizontalMultiLevelHierarchy"/>
    <dgm:cxn modelId="{32B97CC7-D0BF-43AD-8423-FB9405992469}" type="presParOf" srcId="{61B01815-DB9D-4C79-B5D0-6175B64BA53B}" destId="{4A7295C3-99CE-494B-A69F-C11308AC1152}" srcOrd="1" destOrd="0" presId="urn:microsoft.com/office/officeart/2008/layout/HorizontalMultiLevelHierarchy"/>
    <dgm:cxn modelId="{E578146D-13AB-4DB1-9CB1-FE8C923DDA3E}" type="presParOf" srcId="{3C5EFED4-1370-4B24-AE77-D32B12BF2AFF}" destId="{86B66476-ED46-40D3-A022-769BC9CA4670}" srcOrd="4" destOrd="0" presId="urn:microsoft.com/office/officeart/2008/layout/HorizontalMultiLevelHierarchy"/>
    <dgm:cxn modelId="{F73D790D-556F-4482-9880-4DDE99621E90}" type="presParOf" srcId="{86B66476-ED46-40D3-A022-769BC9CA4670}" destId="{037A0787-E7E2-45C6-80F3-1D1F49C1F737}" srcOrd="0" destOrd="0" presId="urn:microsoft.com/office/officeart/2008/layout/HorizontalMultiLevelHierarchy"/>
    <dgm:cxn modelId="{F7403583-E0E8-45CD-81EC-1F016A3E1CBF}" type="presParOf" srcId="{3C5EFED4-1370-4B24-AE77-D32B12BF2AFF}" destId="{05F7C382-9DB2-4DAA-9CCC-2871122AC9B8}" srcOrd="5" destOrd="0" presId="urn:microsoft.com/office/officeart/2008/layout/HorizontalMultiLevelHierarchy"/>
    <dgm:cxn modelId="{A3426C6A-1EAD-4A3F-82F3-38E0E7C49B13}" type="presParOf" srcId="{05F7C382-9DB2-4DAA-9CCC-2871122AC9B8}" destId="{FA8FFBDE-5540-4BD5-86CF-966BC608AD48}" srcOrd="0" destOrd="0" presId="urn:microsoft.com/office/officeart/2008/layout/HorizontalMultiLevelHierarchy"/>
    <dgm:cxn modelId="{3A9F633E-C815-4C49-8338-89CA8065FC91}" type="presParOf" srcId="{05F7C382-9DB2-4DAA-9CCC-2871122AC9B8}" destId="{3554C5D6-1BCF-474B-BF20-FAFC2744773D}" srcOrd="1" destOrd="0" presId="urn:microsoft.com/office/officeart/2008/layout/HorizontalMultiLevelHierarchy"/>
    <dgm:cxn modelId="{919BBC82-5D0E-4519-B307-073E6A35036A}" type="presParOf" srcId="{3C5EFED4-1370-4B24-AE77-D32B12BF2AFF}" destId="{D2889954-8942-409B-B444-8855D123DA5B}" srcOrd="6" destOrd="0" presId="urn:microsoft.com/office/officeart/2008/layout/HorizontalMultiLevelHierarchy"/>
    <dgm:cxn modelId="{6B22C5F5-3A74-4907-A3B2-FDD0E94E8A75}" type="presParOf" srcId="{D2889954-8942-409B-B444-8855D123DA5B}" destId="{1A1239A2-C412-4548-9A0A-07B8373BAEE2}" srcOrd="0" destOrd="0" presId="urn:microsoft.com/office/officeart/2008/layout/HorizontalMultiLevelHierarchy"/>
    <dgm:cxn modelId="{5AEF0035-B5BE-4105-B25E-1AFED4C1372D}" type="presParOf" srcId="{3C5EFED4-1370-4B24-AE77-D32B12BF2AFF}" destId="{9CF415DB-8990-423A-97F2-CC899019616E}" srcOrd="7" destOrd="0" presId="urn:microsoft.com/office/officeart/2008/layout/HorizontalMultiLevelHierarchy"/>
    <dgm:cxn modelId="{7C2A1D2F-27E1-473E-9100-E81F32E10359}" type="presParOf" srcId="{9CF415DB-8990-423A-97F2-CC899019616E}" destId="{6B982877-3992-4A7A-949A-1499B08BEABC}" srcOrd="0" destOrd="0" presId="urn:microsoft.com/office/officeart/2008/layout/HorizontalMultiLevelHierarchy"/>
    <dgm:cxn modelId="{1109EEDD-1D41-4A1E-BCB8-E165934C62CA}" type="presParOf" srcId="{9CF415DB-8990-423A-97F2-CC899019616E}" destId="{5C345911-DEFE-4CEC-A569-F69DFC9C70D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9CE8EC-6779-4C17-803C-1A9B347503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D308DB6A-4831-44DD-9C7B-9CB80C614C93}">
      <dgm:prSet/>
      <dgm:spPr/>
      <dgm:t>
        <a:bodyPr/>
        <a:lstStyle/>
        <a:p>
          <a:r>
            <a:rPr lang="tr-TR"/>
            <a:t>CNC_1 : 4000 X 2000 X 900</a:t>
          </a:r>
        </a:p>
      </dgm:t>
    </dgm:pt>
    <dgm:pt modelId="{A8E12313-93C4-490A-8CE6-EDB15E228A0E}" type="parTrans" cxnId="{34CFA490-E2E9-4894-94DD-35F4C8C4C1DC}">
      <dgm:prSet/>
      <dgm:spPr/>
      <dgm:t>
        <a:bodyPr/>
        <a:lstStyle/>
        <a:p>
          <a:endParaRPr lang="tr-TR"/>
        </a:p>
      </dgm:t>
    </dgm:pt>
    <dgm:pt modelId="{00CE7B8F-225C-47EF-B67C-A559E19073E6}" type="sibTrans" cxnId="{34CFA490-E2E9-4894-94DD-35F4C8C4C1DC}">
      <dgm:prSet/>
      <dgm:spPr/>
      <dgm:t>
        <a:bodyPr/>
        <a:lstStyle/>
        <a:p>
          <a:endParaRPr lang="tr-TR"/>
        </a:p>
      </dgm:t>
    </dgm:pt>
    <dgm:pt modelId="{D6CCC7F4-8BF0-43EB-8D5C-7073C51BF75A}">
      <dgm:prSet/>
      <dgm:spPr/>
      <dgm:t>
        <a:bodyPr/>
        <a:lstStyle/>
        <a:p>
          <a:r>
            <a:rPr lang="tr-TR"/>
            <a:t>CNC_2 : 3600 X 2000 X 900</a:t>
          </a:r>
        </a:p>
      </dgm:t>
    </dgm:pt>
    <dgm:pt modelId="{3A56B6CB-58ED-4C7F-A21A-039FCE0D9A51}" type="parTrans" cxnId="{38FA1597-8575-4310-BEC8-91D9223E7B74}">
      <dgm:prSet/>
      <dgm:spPr/>
      <dgm:t>
        <a:bodyPr/>
        <a:lstStyle/>
        <a:p>
          <a:endParaRPr lang="tr-TR"/>
        </a:p>
      </dgm:t>
    </dgm:pt>
    <dgm:pt modelId="{0089BEBE-0D21-4F85-A09D-19916705D172}" type="sibTrans" cxnId="{38FA1597-8575-4310-BEC8-91D9223E7B74}">
      <dgm:prSet/>
      <dgm:spPr/>
      <dgm:t>
        <a:bodyPr/>
        <a:lstStyle/>
        <a:p>
          <a:endParaRPr lang="tr-TR"/>
        </a:p>
      </dgm:t>
    </dgm:pt>
    <dgm:pt modelId="{E09B5A42-CF73-460B-A6C9-AAD132FE528C}">
      <dgm:prSet/>
      <dgm:spPr/>
      <dgm:t>
        <a:bodyPr/>
        <a:lstStyle/>
        <a:p>
          <a:r>
            <a:rPr lang="tr-TR"/>
            <a:t>CNC_3 : 2100 X 1100 X 600</a:t>
          </a:r>
        </a:p>
      </dgm:t>
    </dgm:pt>
    <dgm:pt modelId="{C99020D0-DE41-4B25-A5C0-0C18088F0F55}" type="parTrans" cxnId="{C5BA0BA8-1E7B-4154-9D66-A18B69CFBF3C}">
      <dgm:prSet/>
      <dgm:spPr/>
      <dgm:t>
        <a:bodyPr/>
        <a:lstStyle/>
        <a:p>
          <a:endParaRPr lang="tr-TR"/>
        </a:p>
      </dgm:t>
    </dgm:pt>
    <dgm:pt modelId="{A5D27C67-3FF9-4A56-BD92-7321849D02A0}" type="sibTrans" cxnId="{C5BA0BA8-1E7B-4154-9D66-A18B69CFBF3C}">
      <dgm:prSet/>
      <dgm:spPr/>
      <dgm:t>
        <a:bodyPr/>
        <a:lstStyle/>
        <a:p>
          <a:endParaRPr lang="tr-TR"/>
        </a:p>
      </dgm:t>
    </dgm:pt>
    <dgm:pt modelId="{2C7312B9-0C13-43E9-BF72-45622E0870FF}" type="pres">
      <dgm:prSet presAssocID="{339CE8EC-6779-4C17-803C-1A9B347503DF}" presName="Name0" presStyleCnt="0">
        <dgm:presLayoutVars>
          <dgm:dir/>
          <dgm:animLvl val="lvl"/>
          <dgm:resizeHandles val="exact"/>
        </dgm:presLayoutVars>
      </dgm:prSet>
      <dgm:spPr/>
    </dgm:pt>
    <dgm:pt modelId="{D2430456-4915-4E3C-845B-AEE684D906F5}" type="pres">
      <dgm:prSet presAssocID="{D308DB6A-4831-44DD-9C7B-9CB80C614C93}" presName="linNode" presStyleCnt="0"/>
      <dgm:spPr/>
    </dgm:pt>
    <dgm:pt modelId="{134C42DA-77BA-48CB-B4A4-A7E48E0A5783}" type="pres">
      <dgm:prSet presAssocID="{D308DB6A-4831-44DD-9C7B-9CB80C614C9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0901942-1A46-4B5A-9A8F-6740F4400187}" type="pres">
      <dgm:prSet presAssocID="{00CE7B8F-225C-47EF-B67C-A559E19073E6}" presName="sp" presStyleCnt="0"/>
      <dgm:spPr/>
    </dgm:pt>
    <dgm:pt modelId="{D032A40C-345D-4B9A-B7BB-B7824986F3F3}" type="pres">
      <dgm:prSet presAssocID="{D6CCC7F4-8BF0-43EB-8D5C-7073C51BF75A}" presName="linNode" presStyleCnt="0"/>
      <dgm:spPr/>
    </dgm:pt>
    <dgm:pt modelId="{9243F89B-0A16-4E0A-B2F4-08C45319F59B}" type="pres">
      <dgm:prSet presAssocID="{D6CCC7F4-8BF0-43EB-8D5C-7073C51BF75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8C2C1A6-06E0-4951-AEE6-8FA069934392}" type="pres">
      <dgm:prSet presAssocID="{0089BEBE-0D21-4F85-A09D-19916705D172}" presName="sp" presStyleCnt="0"/>
      <dgm:spPr/>
    </dgm:pt>
    <dgm:pt modelId="{46440CF6-9440-4007-9C1D-395FFF951888}" type="pres">
      <dgm:prSet presAssocID="{E09B5A42-CF73-460B-A6C9-AAD132FE528C}" presName="linNode" presStyleCnt="0"/>
      <dgm:spPr/>
    </dgm:pt>
    <dgm:pt modelId="{9EF80DAC-6FBA-480D-8596-88788403D15B}" type="pres">
      <dgm:prSet presAssocID="{E09B5A42-CF73-460B-A6C9-AAD132FE528C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0BD02563-026E-44F3-B5B3-195EB5A25DFA}" type="presOf" srcId="{E09B5A42-CF73-460B-A6C9-AAD132FE528C}" destId="{9EF80DAC-6FBA-480D-8596-88788403D15B}" srcOrd="0" destOrd="0" presId="urn:microsoft.com/office/officeart/2005/8/layout/vList5"/>
    <dgm:cxn modelId="{4F34C353-1C91-4AC3-A921-4D45A288E8BC}" type="presOf" srcId="{D6CCC7F4-8BF0-43EB-8D5C-7073C51BF75A}" destId="{9243F89B-0A16-4E0A-B2F4-08C45319F59B}" srcOrd="0" destOrd="0" presId="urn:microsoft.com/office/officeart/2005/8/layout/vList5"/>
    <dgm:cxn modelId="{6A4AF77F-ED35-4A5C-80B9-5630FE0952BE}" type="presOf" srcId="{D308DB6A-4831-44DD-9C7B-9CB80C614C93}" destId="{134C42DA-77BA-48CB-B4A4-A7E48E0A5783}" srcOrd="0" destOrd="0" presId="urn:microsoft.com/office/officeart/2005/8/layout/vList5"/>
    <dgm:cxn modelId="{34CFA490-E2E9-4894-94DD-35F4C8C4C1DC}" srcId="{339CE8EC-6779-4C17-803C-1A9B347503DF}" destId="{D308DB6A-4831-44DD-9C7B-9CB80C614C93}" srcOrd="0" destOrd="0" parTransId="{A8E12313-93C4-490A-8CE6-EDB15E228A0E}" sibTransId="{00CE7B8F-225C-47EF-B67C-A559E19073E6}"/>
    <dgm:cxn modelId="{38FA1597-8575-4310-BEC8-91D9223E7B74}" srcId="{339CE8EC-6779-4C17-803C-1A9B347503DF}" destId="{D6CCC7F4-8BF0-43EB-8D5C-7073C51BF75A}" srcOrd="1" destOrd="0" parTransId="{3A56B6CB-58ED-4C7F-A21A-039FCE0D9A51}" sibTransId="{0089BEBE-0D21-4F85-A09D-19916705D172}"/>
    <dgm:cxn modelId="{C5BA0BA8-1E7B-4154-9D66-A18B69CFBF3C}" srcId="{339CE8EC-6779-4C17-803C-1A9B347503DF}" destId="{E09B5A42-CF73-460B-A6C9-AAD132FE528C}" srcOrd="2" destOrd="0" parTransId="{C99020D0-DE41-4B25-A5C0-0C18088F0F55}" sibTransId="{A5D27C67-3FF9-4A56-BD92-7321849D02A0}"/>
    <dgm:cxn modelId="{105EFDDC-2A7B-4AF9-80F4-339C4402AE56}" type="presOf" srcId="{339CE8EC-6779-4C17-803C-1A9B347503DF}" destId="{2C7312B9-0C13-43E9-BF72-45622E0870FF}" srcOrd="0" destOrd="0" presId="urn:microsoft.com/office/officeart/2005/8/layout/vList5"/>
    <dgm:cxn modelId="{B39E7C46-46E0-42D9-8F69-0BD817E59359}" type="presParOf" srcId="{2C7312B9-0C13-43E9-BF72-45622E0870FF}" destId="{D2430456-4915-4E3C-845B-AEE684D906F5}" srcOrd="0" destOrd="0" presId="urn:microsoft.com/office/officeart/2005/8/layout/vList5"/>
    <dgm:cxn modelId="{62E0DFB5-7A7F-47D7-9639-122A7AB48B3B}" type="presParOf" srcId="{D2430456-4915-4E3C-845B-AEE684D906F5}" destId="{134C42DA-77BA-48CB-B4A4-A7E48E0A5783}" srcOrd="0" destOrd="0" presId="urn:microsoft.com/office/officeart/2005/8/layout/vList5"/>
    <dgm:cxn modelId="{365F9767-C627-4A03-8E2B-FB3695FB1B8C}" type="presParOf" srcId="{2C7312B9-0C13-43E9-BF72-45622E0870FF}" destId="{30901942-1A46-4B5A-9A8F-6740F4400187}" srcOrd="1" destOrd="0" presId="urn:microsoft.com/office/officeart/2005/8/layout/vList5"/>
    <dgm:cxn modelId="{A73DBFA1-EDD3-48D9-BFF2-560500CB1383}" type="presParOf" srcId="{2C7312B9-0C13-43E9-BF72-45622E0870FF}" destId="{D032A40C-345D-4B9A-B7BB-B7824986F3F3}" srcOrd="2" destOrd="0" presId="urn:microsoft.com/office/officeart/2005/8/layout/vList5"/>
    <dgm:cxn modelId="{75717DC1-2F6F-45FB-B051-CE16BC78E3A1}" type="presParOf" srcId="{D032A40C-345D-4B9A-B7BB-B7824986F3F3}" destId="{9243F89B-0A16-4E0A-B2F4-08C45319F59B}" srcOrd="0" destOrd="0" presId="urn:microsoft.com/office/officeart/2005/8/layout/vList5"/>
    <dgm:cxn modelId="{4E68F888-D7FE-4C39-ACC5-AB952BF14C2D}" type="presParOf" srcId="{2C7312B9-0C13-43E9-BF72-45622E0870FF}" destId="{48C2C1A6-06E0-4951-AEE6-8FA069934392}" srcOrd="3" destOrd="0" presId="urn:microsoft.com/office/officeart/2005/8/layout/vList5"/>
    <dgm:cxn modelId="{BFAF115A-75D9-4623-ADF4-422786E3B096}" type="presParOf" srcId="{2C7312B9-0C13-43E9-BF72-45622E0870FF}" destId="{46440CF6-9440-4007-9C1D-395FFF951888}" srcOrd="4" destOrd="0" presId="urn:microsoft.com/office/officeart/2005/8/layout/vList5"/>
    <dgm:cxn modelId="{CC1DF9FA-74CA-4B24-9B85-7C401EBDFA1A}" type="presParOf" srcId="{46440CF6-9440-4007-9C1D-395FFF951888}" destId="{9EF80DAC-6FBA-480D-8596-88788403D15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46FBA2-F63B-4AB2-A1CA-460537FD045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F07C8F41-2996-4D02-8493-44F9C7EBDD5E}">
      <dgm:prSet/>
      <dgm:spPr/>
      <dgm:t>
        <a:bodyPr/>
        <a:lstStyle/>
        <a:p>
          <a:r>
            <a:rPr lang="tr-TR"/>
            <a:t>KÖPRÜLÜ CNC_1 : 3000 X 1700 X 1100</a:t>
          </a:r>
        </a:p>
      </dgm:t>
    </dgm:pt>
    <dgm:pt modelId="{42185E77-43CF-4A69-BD55-10B5C94C1749}" type="parTrans" cxnId="{FF7560B4-42D5-48F9-8DA2-6622CCE334B5}">
      <dgm:prSet/>
      <dgm:spPr/>
      <dgm:t>
        <a:bodyPr/>
        <a:lstStyle/>
        <a:p>
          <a:endParaRPr lang="tr-TR"/>
        </a:p>
      </dgm:t>
    </dgm:pt>
    <dgm:pt modelId="{FB84D17B-617E-4A1B-9A70-7688791764D4}" type="sibTrans" cxnId="{FF7560B4-42D5-48F9-8DA2-6622CCE334B5}">
      <dgm:prSet/>
      <dgm:spPr/>
      <dgm:t>
        <a:bodyPr/>
        <a:lstStyle/>
        <a:p>
          <a:endParaRPr lang="tr-TR"/>
        </a:p>
      </dgm:t>
    </dgm:pt>
    <dgm:pt modelId="{8565B42B-2114-4955-824C-57EF3E8D7BF1}">
      <dgm:prSet/>
      <dgm:spPr/>
      <dgm:t>
        <a:bodyPr/>
        <a:lstStyle/>
        <a:p>
          <a:r>
            <a:rPr lang="tr-TR"/>
            <a:t>KÖPRÜLÜ CNC_2 : 2600 X 1600 X 900</a:t>
          </a:r>
        </a:p>
      </dgm:t>
    </dgm:pt>
    <dgm:pt modelId="{84B036B0-3AC4-4F5D-B089-F419FE76C913}" type="parTrans" cxnId="{5A8A66CC-AEFC-42EF-9B1A-38AA6C8AD084}">
      <dgm:prSet/>
      <dgm:spPr/>
      <dgm:t>
        <a:bodyPr/>
        <a:lstStyle/>
        <a:p>
          <a:endParaRPr lang="tr-TR"/>
        </a:p>
      </dgm:t>
    </dgm:pt>
    <dgm:pt modelId="{FBDED9C2-7CBE-41B4-951A-5610919322A6}" type="sibTrans" cxnId="{5A8A66CC-AEFC-42EF-9B1A-38AA6C8AD084}">
      <dgm:prSet/>
      <dgm:spPr/>
      <dgm:t>
        <a:bodyPr/>
        <a:lstStyle/>
        <a:p>
          <a:endParaRPr lang="tr-TR"/>
        </a:p>
      </dgm:t>
    </dgm:pt>
    <dgm:pt modelId="{F9636C9C-4B0C-4295-8BB4-2C20DC5FE72F}">
      <dgm:prSet/>
      <dgm:spPr/>
      <dgm:t>
        <a:bodyPr/>
        <a:lstStyle/>
        <a:p>
          <a:r>
            <a:rPr lang="tr-TR"/>
            <a:t>CNC_1                   : 1100 X 630 X 700</a:t>
          </a:r>
        </a:p>
      </dgm:t>
    </dgm:pt>
    <dgm:pt modelId="{CB1B9B0A-8923-4024-89FC-1ED7538DCB46}" type="parTrans" cxnId="{473DDB8E-177B-45D6-BA5C-CF4302C46097}">
      <dgm:prSet/>
      <dgm:spPr/>
      <dgm:t>
        <a:bodyPr/>
        <a:lstStyle/>
        <a:p>
          <a:endParaRPr lang="tr-TR"/>
        </a:p>
      </dgm:t>
    </dgm:pt>
    <dgm:pt modelId="{F01A1086-7B96-4698-9490-CDD8D215FDB5}" type="sibTrans" cxnId="{473DDB8E-177B-45D6-BA5C-CF4302C46097}">
      <dgm:prSet/>
      <dgm:spPr/>
      <dgm:t>
        <a:bodyPr/>
        <a:lstStyle/>
        <a:p>
          <a:endParaRPr lang="tr-TR"/>
        </a:p>
      </dgm:t>
    </dgm:pt>
    <dgm:pt modelId="{494640FF-0985-4D28-BFAC-289BB6A233E2}">
      <dgm:prSet/>
      <dgm:spPr/>
      <dgm:t>
        <a:bodyPr/>
        <a:lstStyle/>
        <a:p>
          <a:r>
            <a:rPr lang="tr-TR"/>
            <a:t>CNC_2                   : 1400 X 660 X 600</a:t>
          </a:r>
        </a:p>
      </dgm:t>
    </dgm:pt>
    <dgm:pt modelId="{0D7FBDDE-BA71-4554-980E-64ED0905DB14}" type="parTrans" cxnId="{28EEE608-92D8-4641-B4AC-614AB75F9B8F}">
      <dgm:prSet/>
      <dgm:spPr/>
      <dgm:t>
        <a:bodyPr/>
        <a:lstStyle/>
        <a:p>
          <a:endParaRPr lang="tr-TR"/>
        </a:p>
      </dgm:t>
    </dgm:pt>
    <dgm:pt modelId="{BDD1B43A-4A75-41E5-B4BE-FA1F7681DE3B}" type="sibTrans" cxnId="{28EEE608-92D8-4641-B4AC-614AB75F9B8F}">
      <dgm:prSet/>
      <dgm:spPr/>
      <dgm:t>
        <a:bodyPr/>
        <a:lstStyle/>
        <a:p>
          <a:endParaRPr lang="tr-TR"/>
        </a:p>
      </dgm:t>
    </dgm:pt>
    <dgm:pt modelId="{5E0E51D0-3FDF-4DC7-8977-73D2DD90FED7}">
      <dgm:prSet/>
      <dgm:spPr/>
      <dgm:t>
        <a:bodyPr/>
        <a:lstStyle/>
        <a:p>
          <a:r>
            <a:rPr lang="tr-TR"/>
            <a:t>CNC_3                   : 1200 X 720 X 600</a:t>
          </a:r>
        </a:p>
      </dgm:t>
    </dgm:pt>
    <dgm:pt modelId="{EC288162-5803-4DFE-A9E1-F41398EB8F2F}" type="parTrans" cxnId="{C020B270-BFAD-4F4F-8C3B-AC10A666224D}">
      <dgm:prSet/>
      <dgm:spPr/>
      <dgm:t>
        <a:bodyPr/>
        <a:lstStyle/>
        <a:p>
          <a:endParaRPr lang="tr-TR"/>
        </a:p>
      </dgm:t>
    </dgm:pt>
    <dgm:pt modelId="{DDCE22DB-3393-49DF-8C19-2739E75785AB}" type="sibTrans" cxnId="{C020B270-BFAD-4F4F-8C3B-AC10A666224D}">
      <dgm:prSet/>
      <dgm:spPr/>
      <dgm:t>
        <a:bodyPr/>
        <a:lstStyle/>
        <a:p>
          <a:endParaRPr lang="tr-TR"/>
        </a:p>
      </dgm:t>
    </dgm:pt>
    <dgm:pt modelId="{69ED6AE4-19A7-40B1-B8FE-DA4BD8F9AD15}">
      <dgm:prSet/>
      <dgm:spPr/>
      <dgm:t>
        <a:bodyPr/>
        <a:lstStyle/>
        <a:p>
          <a:r>
            <a:rPr lang="tr-TR"/>
            <a:t>CNC_4                   : 1100 X 600 X 600</a:t>
          </a:r>
        </a:p>
      </dgm:t>
    </dgm:pt>
    <dgm:pt modelId="{A057B4E7-AB34-43EF-8677-98C55F29B31F}" type="parTrans" cxnId="{803DE5D1-3ACB-4CAE-A240-9E77E8535A7D}">
      <dgm:prSet/>
      <dgm:spPr/>
      <dgm:t>
        <a:bodyPr/>
        <a:lstStyle/>
        <a:p>
          <a:endParaRPr lang="tr-TR"/>
        </a:p>
      </dgm:t>
    </dgm:pt>
    <dgm:pt modelId="{B1C94BBC-4EBF-474A-A33A-E2E28D22CE37}" type="sibTrans" cxnId="{803DE5D1-3ACB-4CAE-A240-9E77E8535A7D}">
      <dgm:prSet/>
      <dgm:spPr/>
      <dgm:t>
        <a:bodyPr/>
        <a:lstStyle/>
        <a:p>
          <a:endParaRPr lang="tr-TR"/>
        </a:p>
      </dgm:t>
    </dgm:pt>
    <dgm:pt modelId="{1721B1B4-1B0F-4072-8128-A5F0A420EC0B}">
      <dgm:prSet/>
      <dgm:spPr/>
      <dgm:t>
        <a:bodyPr/>
        <a:lstStyle/>
        <a:p>
          <a:r>
            <a:rPr lang="tr-TR"/>
            <a:t>CN4_5                   : 1000 X 600 X 600</a:t>
          </a:r>
        </a:p>
      </dgm:t>
    </dgm:pt>
    <dgm:pt modelId="{35AD7564-6289-4209-8458-171553945313}" type="parTrans" cxnId="{FCE1508F-E1FD-4821-ABE7-D1DABB6F6B5B}">
      <dgm:prSet/>
      <dgm:spPr/>
      <dgm:t>
        <a:bodyPr/>
        <a:lstStyle/>
        <a:p>
          <a:endParaRPr lang="tr-TR"/>
        </a:p>
      </dgm:t>
    </dgm:pt>
    <dgm:pt modelId="{B988C2F5-FB4E-408F-B3E6-C0816BEC1332}" type="sibTrans" cxnId="{FCE1508F-E1FD-4821-ABE7-D1DABB6F6B5B}">
      <dgm:prSet/>
      <dgm:spPr/>
      <dgm:t>
        <a:bodyPr/>
        <a:lstStyle/>
        <a:p>
          <a:endParaRPr lang="tr-TR"/>
        </a:p>
      </dgm:t>
    </dgm:pt>
    <dgm:pt modelId="{0BBC6C48-DCF5-451D-BAE3-9CB433BB189E}">
      <dgm:prSet/>
      <dgm:spPr/>
      <dgm:t>
        <a:bodyPr/>
        <a:lstStyle/>
        <a:p>
          <a:r>
            <a:rPr lang="tr-TR"/>
            <a:t>TEL EREZYON_1   : 700 X 400 X 400</a:t>
          </a:r>
        </a:p>
      </dgm:t>
    </dgm:pt>
    <dgm:pt modelId="{FBFB53F2-7717-40E2-96EE-A67D95E582A5}" type="parTrans" cxnId="{83991986-D62A-4AD1-A494-CA50E1A0AECF}">
      <dgm:prSet/>
      <dgm:spPr/>
      <dgm:t>
        <a:bodyPr/>
        <a:lstStyle/>
        <a:p>
          <a:endParaRPr lang="tr-TR"/>
        </a:p>
      </dgm:t>
    </dgm:pt>
    <dgm:pt modelId="{C0F91C1B-5A49-4A32-8DD8-E29EB59AF255}" type="sibTrans" cxnId="{83991986-D62A-4AD1-A494-CA50E1A0AECF}">
      <dgm:prSet/>
      <dgm:spPr/>
      <dgm:t>
        <a:bodyPr/>
        <a:lstStyle/>
        <a:p>
          <a:endParaRPr lang="tr-TR"/>
        </a:p>
      </dgm:t>
    </dgm:pt>
    <dgm:pt modelId="{42C28DCF-18E1-4646-B963-C769EE541E41}">
      <dgm:prSet/>
      <dgm:spPr/>
      <dgm:t>
        <a:bodyPr/>
        <a:lstStyle/>
        <a:p>
          <a:r>
            <a:rPr lang="tr-TR"/>
            <a:t>TEL EREZYON_2   : 550 X 350 X 350</a:t>
          </a:r>
        </a:p>
      </dgm:t>
    </dgm:pt>
    <dgm:pt modelId="{D801C44F-DB50-4938-B2E9-48DE80A0153C}" type="parTrans" cxnId="{30112981-5477-4967-A563-B7C2D649CF25}">
      <dgm:prSet/>
      <dgm:spPr/>
      <dgm:t>
        <a:bodyPr/>
        <a:lstStyle/>
        <a:p>
          <a:endParaRPr lang="tr-TR"/>
        </a:p>
      </dgm:t>
    </dgm:pt>
    <dgm:pt modelId="{FD8BF090-5345-4DE2-AC80-C4EBD9EEBAC0}" type="sibTrans" cxnId="{30112981-5477-4967-A563-B7C2D649CF25}">
      <dgm:prSet/>
      <dgm:spPr/>
      <dgm:t>
        <a:bodyPr/>
        <a:lstStyle/>
        <a:p>
          <a:endParaRPr lang="tr-TR"/>
        </a:p>
      </dgm:t>
    </dgm:pt>
    <dgm:pt modelId="{A26D516A-6790-4D31-8A45-D990DDAAA55D}">
      <dgm:prSet/>
      <dgm:spPr/>
      <dgm:t>
        <a:bodyPr/>
        <a:lstStyle/>
        <a:p>
          <a:r>
            <a:rPr lang="tr-TR"/>
            <a:t>TEL EREZYON_3   : 550 X 350 X 350</a:t>
          </a:r>
        </a:p>
      </dgm:t>
    </dgm:pt>
    <dgm:pt modelId="{F348927A-387E-4661-8C31-D5507CD927AE}" type="parTrans" cxnId="{324C7DFB-9452-4469-A0B8-FEBC76C7AA52}">
      <dgm:prSet/>
      <dgm:spPr/>
      <dgm:t>
        <a:bodyPr/>
        <a:lstStyle/>
        <a:p>
          <a:endParaRPr lang="tr-TR"/>
        </a:p>
      </dgm:t>
    </dgm:pt>
    <dgm:pt modelId="{A57EF9A8-7DBD-4590-807D-18D0573E070E}" type="sibTrans" cxnId="{324C7DFB-9452-4469-A0B8-FEBC76C7AA52}">
      <dgm:prSet/>
      <dgm:spPr/>
      <dgm:t>
        <a:bodyPr/>
        <a:lstStyle/>
        <a:p>
          <a:endParaRPr lang="tr-TR"/>
        </a:p>
      </dgm:t>
    </dgm:pt>
    <dgm:pt modelId="{0762A436-403C-4D22-B4C8-41E1AD956121}">
      <dgm:prSet/>
      <dgm:spPr/>
      <dgm:t>
        <a:bodyPr/>
        <a:lstStyle/>
        <a:p>
          <a:r>
            <a:rPr lang="tr-TR"/>
            <a:t>TEL EREZYON_4   : 400 X 250 X 200</a:t>
          </a:r>
        </a:p>
      </dgm:t>
    </dgm:pt>
    <dgm:pt modelId="{6863DAB1-6233-4DC3-915D-98E674AFFD34}" type="parTrans" cxnId="{46074F2B-9A56-4F37-A858-EAE963BA28F8}">
      <dgm:prSet/>
      <dgm:spPr/>
      <dgm:t>
        <a:bodyPr/>
        <a:lstStyle/>
        <a:p>
          <a:endParaRPr lang="tr-TR"/>
        </a:p>
      </dgm:t>
    </dgm:pt>
    <dgm:pt modelId="{D522227A-FD6D-45E4-AD44-AD66FB99743C}" type="sibTrans" cxnId="{46074F2B-9A56-4F37-A858-EAE963BA28F8}">
      <dgm:prSet/>
      <dgm:spPr/>
      <dgm:t>
        <a:bodyPr/>
        <a:lstStyle/>
        <a:p>
          <a:endParaRPr lang="tr-TR"/>
        </a:p>
      </dgm:t>
    </dgm:pt>
    <dgm:pt modelId="{662AEFB6-5E14-49D1-864A-139C298ED87F}">
      <dgm:prSet/>
      <dgm:spPr/>
      <dgm:t>
        <a:bodyPr/>
        <a:lstStyle/>
        <a:p>
          <a:r>
            <a:rPr lang="tr-TR"/>
            <a:t>TEL EREZYON_5   : 400 X 250 X 200</a:t>
          </a:r>
        </a:p>
      </dgm:t>
    </dgm:pt>
    <dgm:pt modelId="{8609A8D4-39E8-42EF-91D7-BFC7EA36B4C8}" type="parTrans" cxnId="{184B464D-E211-4533-9B6B-CACC7CBF6E0E}">
      <dgm:prSet/>
      <dgm:spPr/>
      <dgm:t>
        <a:bodyPr/>
        <a:lstStyle/>
        <a:p>
          <a:endParaRPr lang="tr-TR"/>
        </a:p>
      </dgm:t>
    </dgm:pt>
    <dgm:pt modelId="{6799FE22-7E61-40A0-AF75-8122B8806FE1}" type="sibTrans" cxnId="{184B464D-E211-4533-9B6B-CACC7CBF6E0E}">
      <dgm:prSet/>
      <dgm:spPr/>
      <dgm:t>
        <a:bodyPr/>
        <a:lstStyle/>
        <a:p>
          <a:endParaRPr lang="tr-TR"/>
        </a:p>
      </dgm:t>
    </dgm:pt>
    <dgm:pt modelId="{EB00A052-59E1-40E0-8C8C-512EA0DD7EB0}">
      <dgm:prSet/>
      <dgm:spPr/>
      <dgm:t>
        <a:bodyPr/>
        <a:lstStyle/>
        <a:p>
          <a:r>
            <a:rPr lang="tr-TR"/>
            <a:t>METAL TAŞLAMA : 800 X 400</a:t>
          </a:r>
        </a:p>
      </dgm:t>
    </dgm:pt>
    <dgm:pt modelId="{622E8FC6-21B5-48B7-AE09-6195397933F7}" type="parTrans" cxnId="{B5AC52BF-55A0-476A-9306-B080DB009E6A}">
      <dgm:prSet/>
      <dgm:spPr/>
      <dgm:t>
        <a:bodyPr/>
        <a:lstStyle/>
        <a:p>
          <a:endParaRPr lang="tr-TR"/>
        </a:p>
      </dgm:t>
    </dgm:pt>
    <dgm:pt modelId="{EAACA3FC-38DB-4D98-AC39-573806C7AA41}" type="sibTrans" cxnId="{B5AC52BF-55A0-476A-9306-B080DB009E6A}">
      <dgm:prSet/>
      <dgm:spPr/>
      <dgm:t>
        <a:bodyPr/>
        <a:lstStyle/>
        <a:p>
          <a:endParaRPr lang="tr-TR"/>
        </a:p>
      </dgm:t>
    </dgm:pt>
    <dgm:pt modelId="{245A3777-2E95-4681-B5A6-D4204402E087}" type="pres">
      <dgm:prSet presAssocID="{FF46FBA2-F63B-4AB2-A1CA-460537FD0456}" presName="linear" presStyleCnt="0">
        <dgm:presLayoutVars>
          <dgm:animLvl val="lvl"/>
          <dgm:resizeHandles val="exact"/>
        </dgm:presLayoutVars>
      </dgm:prSet>
      <dgm:spPr/>
    </dgm:pt>
    <dgm:pt modelId="{9EFCEE21-8735-47AF-B339-47545F6A7C43}" type="pres">
      <dgm:prSet presAssocID="{F07C8F41-2996-4D02-8493-44F9C7EBDD5E}" presName="parentText" presStyleLbl="node1" presStyleIdx="0" presStyleCnt="13">
        <dgm:presLayoutVars>
          <dgm:chMax val="0"/>
          <dgm:bulletEnabled val="1"/>
        </dgm:presLayoutVars>
      </dgm:prSet>
      <dgm:spPr/>
    </dgm:pt>
    <dgm:pt modelId="{1D71506B-F70D-4DC3-9C35-2D86CC7315BC}" type="pres">
      <dgm:prSet presAssocID="{FB84D17B-617E-4A1B-9A70-7688791764D4}" presName="spacer" presStyleCnt="0"/>
      <dgm:spPr/>
    </dgm:pt>
    <dgm:pt modelId="{1CE7095C-8D5E-4073-A610-94DDCDC8A027}" type="pres">
      <dgm:prSet presAssocID="{8565B42B-2114-4955-824C-57EF3E8D7BF1}" presName="parentText" presStyleLbl="node1" presStyleIdx="1" presStyleCnt="13">
        <dgm:presLayoutVars>
          <dgm:chMax val="0"/>
          <dgm:bulletEnabled val="1"/>
        </dgm:presLayoutVars>
      </dgm:prSet>
      <dgm:spPr/>
    </dgm:pt>
    <dgm:pt modelId="{0A0114C7-DB5F-47A9-B5CA-7A177BEA659D}" type="pres">
      <dgm:prSet presAssocID="{FBDED9C2-7CBE-41B4-951A-5610919322A6}" presName="spacer" presStyleCnt="0"/>
      <dgm:spPr/>
    </dgm:pt>
    <dgm:pt modelId="{F639E74E-37F2-45DC-904E-1A8B05CE2CBB}" type="pres">
      <dgm:prSet presAssocID="{F9636C9C-4B0C-4295-8BB4-2C20DC5FE72F}" presName="parentText" presStyleLbl="node1" presStyleIdx="2" presStyleCnt="13">
        <dgm:presLayoutVars>
          <dgm:chMax val="0"/>
          <dgm:bulletEnabled val="1"/>
        </dgm:presLayoutVars>
      </dgm:prSet>
      <dgm:spPr/>
    </dgm:pt>
    <dgm:pt modelId="{32EF68D2-36E5-411C-93C3-2D0E1F623746}" type="pres">
      <dgm:prSet presAssocID="{F01A1086-7B96-4698-9490-CDD8D215FDB5}" presName="spacer" presStyleCnt="0"/>
      <dgm:spPr/>
    </dgm:pt>
    <dgm:pt modelId="{1E0B160B-11F0-4520-9881-E89C3CDE334B}" type="pres">
      <dgm:prSet presAssocID="{494640FF-0985-4D28-BFAC-289BB6A233E2}" presName="parentText" presStyleLbl="node1" presStyleIdx="3" presStyleCnt="13">
        <dgm:presLayoutVars>
          <dgm:chMax val="0"/>
          <dgm:bulletEnabled val="1"/>
        </dgm:presLayoutVars>
      </dgm:prSet>
      <dgm:spPr/>
    </dgm:pt>
    <dgm:pt modelId="{6F2911A7-CF37-4669-B9E3-A6EB2FBD1B0E}" type="pres">
      <dgm:prSet presAssocID="{BDD1B43A-4A75-41E5-B4BE-FA1F7681DE3B}" presName="spacer" presStyleCnt="0"/>
      <dgm:spPr/>
    </dgm:pt>
    <dgm:pt modelId="{36F92535-0109-4899-B13C-A9E087D0B69B}" type="pres">
      <dgm:prSet presAssocID="{5E0E51D0-3FDF-4DC7-8977-73D2DD90FED7}" presName="parentText" presStyleLbl="node1" presStyleIdx="4" presStyleCnt="13">
        <dgm:presLayoutVars>
          <dgm:chMax val="0"/>
          <dgm:bulletEnabled val="1"/>
        </dgm:presLayoutVars>
      </dgm:prSet>
      <dgm:spPr/>
    </dgm:pt>
    <dgm:pt modelId="{5BA2D329-5D5B-46D4-A1C6-70D4794F197F}" type="pres">
      <dgm:prSet presAssocID="{DDCE22DB-3393-49DF-8C19-2739E75785AB}" presName="spacer" presStyleCnt="0"/>
      <dgm:spPr/>
    </dgm:pt>
    <dgm:pt modelId="{6F2408D3-6895-4FB1-8E24-7B14D22EB46E}" type="pres">
      <dgm:prSet presAssocID="{69ED6AE4-19A7-40B1-B8FE-DA4BD8F9AD15}" presName="parentText" presStyleLbl="node1" presStyleIdx="5" presStyleCnt="13">
        <dgm:presLayoutVars>
          <dgm:chMax val="0"/>
          <dgm:bulletEnabled val="1"/>
        </dgm:presLayoutVars>
      </dgm:prSet>
      <dgm:spPr/>
    </dgm:pt>
    <dgm:pt modelId="{E10E3DC3-8337-4F29-8AC7-45E990BDCEED}" type="pres">
      <dgm:prSet presAssocID="{B1C94BBC-4EBF-474A-A33A-E2E28D22CE37}" presName="spacer" presStyleCnt="0"/>
      <dgm:spPr/>
    </dgm:pt>
    <dgm:pt modelId="{9D486A5B-07F3-45B8-B087-B251BE1E6AB8}" type="pres">
      <dgm:prSet presAssocID="{1721B1B4-1B0F-4072-8128-A5F0A420EC0B}" presName="parentText" presStyleLbl="node1" presStyleIdx="6" presStyleCnt="13">
        <dgm:presLayoutVars>
          <dgm:chMax val="0"/>
          <dgm:bulletEnabled val="1"/>
        </dgm:presLayoutVars>
      </dgm:prSet>
      <dgm:spPr/>
    </dgm:pt>
    <dgm:pt modelId="{12294734-C79B-4638-B397-C697309BF81F}" type="pres">
      <dgm:prSet presAssocID="{B988C2F5-FB4E-408F-B3E6-C0816BEC1332}" presName="spacer" presStyleCnt="0"/>
      <dgm:spPr/>
    </dgm:pt>
    <dgm:pt modelId="{0DBB14EA-CAA8-4841-A681-57DC57C7D757}" type="pres">
      <dgm:prSet presAssocID="{0BBC6C48-DCF5-451D-BAE3-9CB433BB189E}" presName="parentText" presStyleLbl="node1" presStyleIdx="7" presStyleCnt="13">
        <dgm:presLayoutVars>
          <dgm:chMax val="0"/>
          <dgm:bulletEnabled val="1"/>
        </dgm:presLayoutVars>
      </dgm:prSet>
      <dgm:spPr/>
    </dgm:pt>
    <dgm:pt modelId="{8BF7B819-7398-47E8-B964-A26B40F92F70}" type="pres">
      <dgm:prSet presAssocID="{C0F91C1B-5A49-4A32-8DD8-E29EB59AF255}" presName="spacer" presStyleCnt="0"/>
      <dgm:spPr/>
    </dgm:pt>
    <dgm:pt modelId="{539F3BAA-5717-4899-AEC6-ABFF77D6C4B8}" type="pres">
      <dgm:prSet presAssocID="{42C28DCF-18E1-4646-B963-C769EE541E41}" presName="parentText" presStyleLbl="node1" presStyleIdx="8" presStyleCnt="13">
        <dgm:presLayoutVars>
          <dgm:chMax val="0"/>
          <dgm:bulletEnabled val="1"/>
        </dgm:presLayoutVars>
      </dgm:prSet>
      <dgm:spPr/>
    </dgm:pt>
    <dgm:pt modelId="{2900F15D-DC05-4090-BAA5-AFFB250C79B6}" type="pres">
      <dgm:prSet presAssocID="{FD8BF090-5345-4DE2-AC80-C4EBD9EEBAC0}" presName="spacer" presStyleCnt="0"/>
      <dgm:spPr/>
    </dgm:pt>
    <dgm:pt modelId="{FF90ED63-8D3D-4B10-9DEE-BEBDD388D9B9}" type="pres">
      <dgm:prSet presAssocID="{A26D516A-6790-4D31-8A45-D990DDAAA55D}" presName="parentText" presStyleLbl="node1" presStyleIdx="9" presStyleCnt="13">
        <dgm:presLayoutVars>
          <dgm:chMax val="0"/>
          <dgm:bulletEnabled val="1"/>
        </dgm:presLayoutVars>
      </dgm:prSet>
      <dgm:spPr/>
    </dgm:pt>
    <dgm:pt modelId="{3C7F7D7F-3A27-4D67-9D88-E826661D561F}" type="pres">
      <dgm:prSet presAssocID="{A57EF9A8-7DBD-4590-807D-18D0573E070E}" presName="spacer" presStyleCnt="0"/>
      <dgm:spPr/>
    </dgm:pt>
    <dgm:pt modelId="{137BD716-EE2E-4B3E-9E61-522D3CAD14BA}" type="pres">
      <dgm:prSet presAssocID="{0762A436-403C-4D22-B4C8-41E1AD956121}" presName="parentText" presStyleLbl="node1" presStyleIdx="10" presStyleCnt="13">
        <dgm:presLayoutVars>
          <dgm:chMax val="0"/>
          <dgm:bulletEnabled val="1"/>
        </dgm:presLayoutVars>
      </dgm:prSet>
      <dgm:spPr/>
    </dgm:pt>
    <dgm:pt modelId="{919B3837-3E59-416A-BE41-BD42BD78811F}" type="pres">
      <dgm:prSet presAssocID="{D522227A-FD6D-45E4-AD44-AD66FB99743C}" presName="spacer" presStyleCnt="0"/>
      <dgm:spPr/>
    </dgm:pt>
    <dgm:pt modelId="{94ECF958-3933-4B77-BD50-B02CE76C7D49}" type="pres">
      <dgm:prSet presAssocID="{662AEFB6-5E14-49D1-864A-139C298ED87F}" presName="parentText" presStyleLbl="node1" presStyleIdx="11" presStyleCnt="13">
        <dgm:presLayoutVars>
          <dgm:chMax val="0"/>
          <dgm:bulletEnabled val="1"/>
        </dgm:presLayoutVars>
      </dgm:prSet>
      <dgm:spPr/>
    </dgm:pt>
    <dgm:pt modelId="{5813EBDA-AF69-4E53-9B0D-390C40044076}" type="pres">
      <dgm:prSet presAssocID="{6799FE22-7E61-40A0-AF75-8122B8806FE1}" presName="spacer" presStyleCnt="0"/>
      <dgm:spPr/>
    </dgm:pt>
    <dgm:pt modelId="{88DBFE14-9D23-4AFF-802A-E8EF4A55E5BE}" type="pres">
      <dgm:prSet presAssocID="{EB00A052-59E1-40E0-8C8C-512EA0DD7EB0}" presName="parentText" presStyleLbl="node1" presStyleIdx="12" presStyleCnt="13">
        <dgm:presLayoutVars>
          <dgm:chMax val="0"/>
          <dgm:bulletEnabled val="1"/>
        </dgm:presLayoutVars>
      </dgm:prSet>
      <dgm:spPr/>
    </dgm:pt>
  </dgm:ptLst>
  <dgm:cxnLst>
    <dgm:cxn modelId="{91EDCB05-ACB1-4AE6-BFED-722182EE7C68}" type="presOf" srcId="{FF46FBA2-F63B-4AB2-A1CA-460537FD0456}" destId="{245A3777-2E95-4681-B5A6-D4204402E087}" srcOrd="0" destOrd="0" presId="urn:microsoft.com/office/officeart/2005/8/layout/vList2"/>
    <dgm:cxn modelId="{28EEE608-92D8-4641-B4AC-614AB75F9B8F}" srcId="{FF46FBA2-F63B-4AB2-A1CA-460537FD0456}" destId="{494640FF-0985-4D28-BFAC-289BB6A233E2}" srcOrd="3" destOrd="0" parTransId="{0D7FBDDE-BA71-4554-980E-64ED0905DB14}" sibTransId="{BDD1B43A-4A75-41E5-B4BE-FA1F7681DE3B}"/>
    <dgm:cxn modelId="{782E5527-059C-4A4D-BA07-A90D1C5AD2ED}" type="presOf" srcId="{0BBC6C48-DCF5-451D-BAE3-9CB433BB189E}" destId="{0DBB14EA-CAA8-4841-A681-57DC57C7D757}" srcOrd="0" destOrd="0" presId="urn:microsoft.com/office/officeart/2005/8/layout/vList2"/>
    <dgm:cxn modelId="{46074F2B-9A56-4F37-A858-EAE963BA28F8}" srcId="{FF46FBA2-F63B-4AB2-A1CA-460537FD0456}" destId="{0762A436-403C-4D22-B4C8-41E1AD956121}" srcOrd="10" destOrd="0" parTransId="{6863DAB1-6233-4DC3-915D-98E674AFFD34}" sibTransId="{D522227A-FD6D-45E4-AD44-AD66FB99743C}"/>
    <dgm:cxn modelId="{65A1D33A-59CB-410A-B494-7E90354AB274}" type="presOf" srcId="{1721B1B4-1B0F-4072-8128-A5F0A420EC0B}" destId="{9D486A5B-07F3-45B8-B087-B251BE1E6AB8}" srcOrd="0" destOrd="0" presId="urn:microsoft.com/office/officeart/2005/8/layout/vList2"/>
    <dgm:cxn modelId="{4EE3513C-2547-454E-8C20-261E7F8102D4}" type="presOf" srcId="{69ED6AE4-19A7-40B1-B8FE-DA4BD8F9AD15}" destId="{6F2408D3-6895-4FB1-8E24-7B14D22EB46E}" srcOrd="0" destOrd="0" presId="urn:microsoft.com/office/officeart/2005/8/layout/vList2"/>
    <dgm:cxn modelId="{C65DB56A-ACBA-494D-909E-D10410EA5988}" type="presOf" srcId="{F07C8F41-2996-4D02-8493-44F9C7EBDD5E}" destId="{9EFCEE21-8735-47AF-B339-47545F6A7C43}" srcOrd="0" destOrd="0" presId="urn:microsoft.com/office/officeart/2005/8/layout/vList2"/>
    <dgm:cxn modelId="{184B464D-E211-4533-9B6B-CACC7CBF6E0E}" srcId="{FF46FBA2-F63B-4AB2-A1CA-460537FD0456}" destId="{662AEFB6-5E14-49D1-864A-139C298ED87F}" srcOrd="11" destOrd="0" parTransId="{8609A8D4-39E8-42EF-91D7-BFC7EA36B4C8}" sibTransId="{6799FE22-7E61-40A0-AF75-8122B8806FE1}"/>
    <dgm:cxn modelId="{6EF1CE6E-DA20-45CA-8917-276D213BCCF4}" type="presOf" srcId="{EB00A052-59E1-40E0-8C8C-512EA0DD7EB0}" destId="{88DBFE14-9D23-4AFF-802A-E8EF4A55E5BE}" srcOrd="0" destOrd="0" presId="urn:microsoft.com/office/officeart/2005/8/layout/vList2"/>
    <dgm:cxn modelId="{C020B270-BFAD-4F4F-8C3B-AC10A666224D}" srcId="{FF46FBA2-F63B-4AB2-A1CA-460537FD0456}" destId="{5E0E51D0-3FDF-4DC7-8977-73D2DD90FED7}" srcOrd="4" destOrd="0" parTransId="{EC288162-5803-4DFE-A9E1-F41398EB8F2F}" sibTransId="{DDCE22DB-3393-49DF-8C19-2739E75785AB}"/>
    <dgm:cxn modelId="{8E8F3953-622B-4BCD-9C67-F8F628BA7019}" type="presOf" srcId="{F9636C9C-4B0C-4295-8BB4-2C20DC5FE72F}" destId="{F639E74E-37F2-45DC-904E-1A8B05CE2CBB}" srcOrd="0" destOrd="0" presId="urn:microsoft.com/office/officeart/2005/8/layout/vList2"/>
    <dgm:cxn modelId="{CE9A6B73-84C8-4546-B119-717BBCB7091D}" type="presOf" srcId="{A26D516A-6790-4D31-8A45-D990DDAAA55D}" destId="{FF90ED63-8D3D-4B10-9DEE-BEBDD388D9B9}" srcOrd="0" destOrd="0" presId="urn:microsoft.com/office/officeart/2005/8/layout/vList2"/>
    <dgm:cxn modelId="{3A0DE978-A8D1-43F4-B866-CEA9E670918F}" type="presOf" srcId="{662AEFB6-5E14-49D1-864A-139C298ED87F}" destId="{94ECF958-3933-4B77-BD50-B02CE76C7D49}" srcOrd="0" destOrd="0" presId="urn:microsoft.com/office/officeart/2005/8/layout/vList2"/>
    <dgm:cxn modelId="{40842F7C-567E-4181-86F1-57E28B5B4A7A}" type="presOf" srcId="{494640FF-0985-4D28-BFAC-289BB6A233E2}" destId="{1E0B160B-11F0-4520-9881-E89C3CDE334B}" srcOrd="0" destOrd="0" presId="urn:microsoft.com/office/officeart/2005/8/layout/vList2"/>
    <dgm:cxn modelId="{30112981-5477-4967-A563-B7C2D649CF25}" srcId="{FF46FBA2-F63B-4AB2-A1CA-460537FD0456}" destId="{42C28DCF-18E1-4646-B963-C769EE541E41}" srcOrd="8" destOrd="0" parTransId="{D801C44F-DB50-4938-B2E9-48DE80A0153C}" sibTransId="{FD8BF090-5345-4DE2-AC80-C4EBD9EEBAC0}"/>
    <dgm:cxn modelId="{4F60FB85-BD14-4680-8376-4810507F0351}" type="presOf" srcId="{0762A436-403C-4D22-B4C8-41E1AD956121}" destId="{137BD716-EE2E-4B3E-9E61-522D3CAD14BA}" srcOrd="0" destOrd="0" presId="urn:microsoft.com/office/officeart/2005/8/layout/vList2"/>
    <dgm:cxn modelId="{83991986-D62A-4AD1-A494-CA50E1A0AECF}" srcId="{FF46FBA2-F63B-4AB2-A1CA-460537FD0456}" destId="{0BBC6C48-DCF5-451D-BAE3-9CB433BB189E}" srcOrd="7" destOrd="0" parTransId="{FBFB53F2-7717-40E2-96EE-A67D95E582A5}" sibTransId="{C0F91C1B-5A49-4A32-8DD8-E29EB59AF255}"/>
    <dgm:cxn modelId="{473DDB8E-177B-45D6-BA5C-CF4302C46097}" srcId="{FF46FBA2-F63B-4AB2-A1CA-460537FD0456}" destId="{F9636C9C-4B0C-4295-8BB4-2C20DC5FE72F}" srcOrd="2" destOrd="0" parTransId="{CB1B9B0A-8923-4024-89FC-1ED7538DCB46}" sibTransId="{F01A1086-7B96-4698-9490-CDD8D215FDB5}"/>
    <dgm:cxn modelId="{FCE1508F-E1FD-4821-ABE7-D1DABB6F6B5B}" srcId="{FF46FBA2-F63B-4AB2-A1CA-460537FD0456}" destId="{1721B1B4-1B0F-4072-8128-A5F0A420EC0B}" srcOrd="6" destOrd="0" parTransId="{35AD7564-6289-4209-8458-171553945313}" sibTransId="{B988C2F5-FB4E-408F-B3E6-C0816BEC1332}"/>
    <dgm:cxn modelId="{28346293-4092-427A-BDC8-432983CC7F88}" type="presOf" srcId="{5E0E51D0-3FDF-4DC7-8977-73D2DD90FED7}" destId="{36F92535-0109-4899-B13C-A9E087D0B69B}" srcOrd="0" destOrd="0" presId="urn:microsoft.com/office/officeart/2005/8/layout/vList2"/>
    <dgm:cxn modelId="{FF7560B4-42D5-48F9-8DA2-6622CCE334B5}" srcId="{FF46FBA2-F63B-4AB2-A1CA-460537FD0456}" destId="{F07C8F41-2996-4D02-8493-44F9C7EBDD5E}" srcOrd="0" destOrd="0" parTransId="{42185E77-43CF-4A69-BD55-10B5C94C1749}" sibTransId="{FB84D17B-617E-4A1B-9A70-7688791764D4}"/>
    <dgm:cxn modelId="{B5AC52BF-55A0-476A-9306-B080DB009E6A}" srcId="{FF46FBA2-F63B-4AB2-A1CA-460537FD0456}" destId="{EB00A052-59E1-40E0-8C8C-512EA0DD7EB0}" srcOrd="12" destOrd="0" parTransId="{622E8FC6-21B5-48B7-AE09-6195397933F7}" sibTransId="{EAACA3FC-38DB-4D98-AC39-573806C7AA41}"/>
    <dgm:cxn modelId="{0D7138C2-9887-4C89-92A1-FF6762FEB068}" type="presOf" srcId="{42C28DCF-18E1-4646-B963-C769EE541E41}" destId="{539F3BAA-5717-4899-AEC6-ABFF77D6C4B8}" srcOrd="0" destOrd="0" presId="urn:microsoft.com/office/officeart/2005/8/layout/vList2"/>
    <dgm:cxn modelId="{E418B5C4-34F8-4F41-AC30-195D350CEF0D}" type="presOf" srcId="{8565B42B-2114-4955-824C-57EF3E8D7BF1}" destId="{1CE7095C-8D5E-4073-A610-94DDCDC8A027}" srcOrd="0" destOrd="0" presId="urn:microsoft.com/office/officeart/2005/8/layout/vList2"/>
    <dgm:cxn modelId="{5A8A66CC-AEFC-42EF-9B1A-38AA6C8AD084}" srcId="{FF46FBA2-F63B-4AB2-A1CA-460537FD0456}" destId="{8565B42B-2114-4955-824C-57EF3E8D7BF1}" srcOrd="1" destOrd="0" parTransId="{84B036B0-3AC4-4F5D-B089-F419FE76C913}" sibTransId="{FBDED9C2-7CBE-41B4-951A-5610919322A6}"/>
    <dgm:cxn modelId="{803DE5D1-3ACB-4CAE-A240-9E77E8535A7D}" srcId="{FF46FBA2-F63B-4AB2-A1CA-460537FD0456}" destId="{69ED6AE4-19A7-40B1-B8FE-DA4BD8F9AD15}" srcOrd="5" destOrd="0" parTransId="{A057B4E7-AB34-43EF-8677-98C55F29B31F}" sibTransId="{B1C94BBC-4EBF-474A-A33A-E2E28D22CE37}"/>
    <dgm:cxn modelId="{324C7DFB-9452-4469-A0B8-FEBC76C7AA52}" srcId="{FF46FBA2-F63B-4AB2-A1CA-460537FD0456}" destId="{A26D516A-6790-4D31-8A45-D990DDAAA55D}" srcOrd="9" destOrd="0" parTransId="{F348927A-387E-4661-8C31-D5507CD927AE}" sibTransId="{A57EF9A8-7DBD-4590-807D-18D0573E070E}"/>
    <dgm:cxn modelId="{6866B558-A66D-4CBD-8D82-1E3AD5510810}" type="presParOf" srcId="{245A3777-2E95-4681-B5A6-D4204402E087}" destId="{9EFCEE21-8735-47AF-B339-47545F6A7C43}" srcOrd="0" destOrd="0" presId="urn:microsoft.com/office/officeart/2005/8/layout/vList2"/>
    <dgm:cxn modelId="{28D08188-F450-4FE4-A2BF-1F7C2457C25B}" type="presParOf" srcId="{245A3777-2E95-4681-B5A6-D4204402E087}" destId="{1D71506B-F70D-4DC3-9C35-2D86CC7315BC}" srcOrd="1" destOrd="0" presId="urn:microsoft.com/office/officeart/2005/8/layout/vList2"/>
    <dgm:cxn modelId="{3EC0FF6F-9D96-40A2-A32C-2BD226A072EC}" type="presParOf" srcId="{245A3777-2E95-4681-B5A6-D4204402E087}" destId="{1CE7095C-8D5E-4073-A610-94DDCDC8A027}" srcOrd="2" destOrd="0" presId="urn:microsoft.com/office/officeart/2005/8/layout/vList2"/>
    <dgm:cxn modelId="{4955B666-20BA-4358-AA04-61D6212E2F90}" type="presParOf" srcId="{245A3777-2E95-4681-B5A6-D4204402E087}" destId="{0A0114C7-DB5F-47A9-B5CA-7A177BEA659D}" srcOrd="3" destOrd="0" presId="urn:microsoft.com/office/officeart/2005/8/layout/vList2"/>
    <dgm:cxn modelId="{D7393913-5FEB-4CB9-9D07-CD32046857D9}" type="presParOf" srcId="{245A3777-2E95-4681-B5A6-D4204402E087}" destId="{F639E74E-37F2-45DC-904E-1A8B05CE2CBB}" srcOrd="4" destOrd="0" presId="urn:microsoft.com/office/officeart/2005/8/layout/vList2"/>
    <dgm:cxn modelId="{86470172-C1EF-4F51-B1B5-BB61C671336F}" type="presParOf" srcId="{245A3777-2E95-4681-B5A6-D4204402E087}" destId="{32EF68D2-36E5-411C-93C3-2D0E1F623746}" srcOrd="5" destOrd="0" presId="urn:microsoft.com/office/officeart/2005/8/layout/vList2"/>
    <dgm:cxn modelId="{F17CBC0A-E332-425D-8525-6658C62CCAFC}" type="presParOf" srcId="{245A3777-2E95-4681-B5A6-D4204402E087}" destId="{1E0B160B-11F0-4520-9881-E89C3CDE334B}" srcOrd="6" destOrd="0" presId="urn:microsoft.com/office/officeart/2005/8/layout/vList2"/>
    <dgm:cxn modelId="{4CD1A9A3-45BC-46C0-BE8D-9FA4F24D5643}" type="presParOf" srcId="{245A3777-2E95-4681-B5A6-D4204402E087}" destId="{6F2911A7-CF37-4669-B9E3-A6EB2FBD1B0E}" srcOrd="7" destOrd="0" presId="urn:microsoft.com/office/officeart/2005/8/layout/vList2"/>
    <dgm:cxn modelId="{5B89EF75-5860-4FF3-848C-6C7A1AF640B6}" type="presParOf" srcId="{245A3777-2E95-4681-B5A6-D4204402E087}" destId="{36F92535-0109-4899-B13C-A9E087D0B69B}" srcOrd="8" destOrd="0" presId="urn:microsoft.com/office/officeart/2005/8/layout/vList2"/>
    <dgm:cxn modelId="{252BEEDD-85C7-40FE-B442-FD7C6EF07519}" type="presParOf" srcId="{245A3777-2E95-4681-B5A6-D4204402E087}" destId="{5BA2D329-5D5B-46D4-A1C6-70D4794F197F}" srcOrd="9" destOrd="0" presId="urn:microsoft.com/office/officeart/2005/8/layout/vList2"/>
    <dgm:cxn modelId="{90BBE8B9-AB6B-4887-AF96-21B41A2ADFFF}" type="presParOf" srcId="{245A3777-2E95-4681-B5A6-D4204402E087}" destId="{6F2408D3-6895-4FB1-8E24-7B14D22EB46E}" srcOrd="10" destOrd="0" presId="urn:microsoft.com/office/officeart/2005/8/layout/vList2"/>
    <dgm:cxn modelId="{D384670F-A2F8-4C78-AC6E-A0D42938F5B3}" type="presParOf" srcId="{245A3777-2E95-4681-B5A6-D4204402E087}" destId="{E10E3DC3-8337-4F29-8AC7-45E990BDCEED}" srcOrd="11" destOrd="0" presId="urn:microsoft.com/office/officeart/2005/8/layout/vList2"/>
    <dgm:cxn modelId="{89C3597E-4B71-4801-B56D-1AC5CD636401}" type="presParOf" srcId="{245A3777-2E95-4681-B5A6-D4204402E087}" destId="{9D486A5B-07F3-45B8-B087-B251BE1E6AB8}" srcOrd="12" destOrd="0" presId="urn:microsoft.com/office/officeart/2005/8/layout/vList2"/>
    <dgm:cxn modelId="{06D84D17-24DB-4E09-AED0-641F2C32D45F}" type="presParOf" srcId="{245A3777-2E95-4681-B5A6-D4204402E087}" destId="{12294734-C79B-4638-B397-C697309BF81F}" srcOrd="13" destOrd="0" presId="urn:microsoft.com/office/officeart/2005/8/layout/vList2"/>
    <dgm:cxn modelId="{F0B157A2-E996-433B-89B7-9FF649DD23C3}" type="presParOf" srcId="{245A3777-2E95-4681-B5A6-D4204402E087}" destId="{0DBB14EA-CAA8-4841-A681-57DC57C7D757}" srcOrd="14" destOrd="0" presId="urn:microsoft.com/office/officeart/2005/8/layout/vList2"/>
    <dgm:cxn modelId="{4903B149-A9F8-4570-8F7B-2D8AFCCEFFEE}" type="presParOf" srcId="{245A3777-2E95-4681-B5A6-D4204402E087}" destId="{8BF7B819-7398-47E8-B964-A26B40F92F70}" srcOrd="15" destOrd="0" presId="urn:microsoft.com/office/officeart/2005/8/layout/vList2"/>
    <dgm:cxn modelId="{5887A7CD-FA61-4F7F-95E8-A1EBBCA1639F}" type="presParOf" srcId="{245A3777-2E95-4681-B5A6-D4204402E087}" destId="{539F3BAA-5717-4899-AEC6-ABFF77D6C4B8}" srcOrd="16" destOrd="0" presId="urn:microsoft.com/office/officeart/2005/8/layout/vList2"/>
    <dgm:cxn modelId="{D0B2BCBA-56EA-4CD7-B729-5A2A5F0CC791}" type="presParOf" srcId="{245A3777-2E95-4681-B5A6-D4204402E087}" destId="{2900F15D-DC05-4090-BAA5-AFFB250C79B6}" srcOrd="17" destOrd="0" presId="urn:microsoft.com/office/officeart/2005/8/layout/vList2"/>
    <dgm:cxn modelId="{20ADAE05-E426-432D-8473-25156B7E053F}" type="presParOf" srcId="{245A3777-2E95-4681-B5A6-D4204402E087}" destId="{FF90ED63-8D3D-4B10-9DEE-BEBDD388D9B9}" srcOrd="18" destOrd="0" presId="urn:microsoft.com/office/officeart/2005/8/layout/vList2"/>
    <dgm:cxn modelId="{9A84FFED-42C5-4C57-9DEB-28177AB47A40}" type="presParOf" srcId="{245A3777-2E95-4681-B5A6-D4204402E087}" destId="{3C7F7D7F-3A27-4D67-9D88-E826661D561F}" srcOrd="19" destOrd="0" presId="urn:microsoft.com/office/officeart/2005/8/layout/vList2"/>
    <dgm:cxn modelId="{BBBBD8FB-CDA5-49F6-8C24-4DBEC985C982}" type="presParOf" srcId="{245A3777-2E95-4681-B5A6-D4204402E087}" destId="{137BD716-EE2E-4B3E-9E61-522D3CAD14BA}" srcOrd="20" destOrd="0" presId="urn:microsoft.com/office/officeart/2005/8/layout/vList2"/>
    <dgm:cxn modelId="{8B40A623-6E35-4C9F-BA82-7BFAE1F333C5}" type="presParOf" srcId="{245A3777-2E95-4681-B5A6-D4204402E087}" destId="{919B3837-3E59-416A-BE41-BD42BD78811F}" srcOrd="21" destOrd="0" presId="urn:microsoft.com/office/officeart/2005/8/layout/vList2"/>
    <dgm:cxn modelId="{3A2DF4C9-32B4-4411-80D3-76DBAF2CE318}" type="presParOf" srcId="{245A3777-2E95-4681-B5A6-D4204402E087}" destId="{94ECF958-3933-4B77-BD50-B02CE76C7D49}" srcOrd="22" destOrd="0" presId="urn:microsoft.com/office/officeart/2005/8/layout/vList2"/>
    <dgm:cxn modelId="{6F5E1C13-A796-4ECB-95EE-C5FFE84D7750}" type="presParOf" srcId="{245A3777-2E95-4681-B5A6-D4204402E087}" destId="{5813EBDA-AF69-4E53-9B0D-390C40044076}" srcOrd="23" destOrd="0" presId="urn:microsoft.com/office/officeart/2005/8/layout/vList2"/>
    <dgm:cxn modelId="{ACAC5CA6-7868-49EF-ABC2-EB2D7E21A5AC}" type="presParOf" srcId="{245A3777-2E95-4681-B5A6-D4204402E087}" destId="{88DBFE14-9D23-4AFF-802A-E8EF4A55E5BE}" srcOrd="2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9BC9E-69AE-4920-80E5-B43A6460F68F}">
      <dsp:nvSpPr>
        <dsp:cNvPr id="0" name=""/>
        <dsp:cNvSpPr/>
      </dsp:nvSpPr>
      <dsp:spPr>
        <a:xfrm>
          <a:off x="-3501408" y="-538254"/>
          <a:ext cx="4174497" cy="4174497"/>
        </a:xfrm>
        <a:prstGeom prst="blockArc">
          <a:avLst>
            <a:gd name="adj1" fmla="val 18900000"/>
            <a:gd name="adj2" fmla="val 2700000"/>
            <a:gd name="adj3" fmla="val 51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ACF17C-2BD8-4FBE-996B-EF7B0DBE2741}">
      <dsp:nvSpPr>
        <dsp:cNvPr id="0" name=""/>
        <dsp:cNvSpPr/>
      </dsp:nvSpPr>
      <dsp:spPr>
        <a:xfrm>
          <a:off x="432823" y="309798"/>
          <a:ext cx="10591378" cy="61959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80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FABRİKA SAHİBİ </a:t>
          </a:r>
          <a:r>
            <a:rPr lang="tr-TR" sz="2500" kern="1200" dirty="0"/>
            <a:t>– YASİN ALACA - </a:t>
          </a:r>
          <a:r>
            <a:rPr lang="tr-TR" sz="1600" b="1" kern="1200" dirty="0"/>
            <a:t>yasin.alaca@rnymakinamodel.com</a:t>
          </a:r>
          <a:endParaRPr lang="tr-TR" sz="1600" kern="1200" dirty="0"/>
        </a:p>
      </dsp:txBody>
      <dsp:txXfrm>
        <a:off x="432823" y="309798"/>
        <a:ext cx="10591378" cy="619597"/>
      </dsp:txXfrm>
    </dsp:sp>
    <dsp:sp modelId="{1C6AD275-1437-4A77-9490-9B13D5BB759E}">
      <dsp:nvSpPr>
        <dsp:cNvPr id="0" name=""/>
        <dsp:cNvSpPr/>
      </dsp:nvSpPr>
      <dsp:spPr>
        <a:xfrm>
          <a:off x="45575" y="232349"/>
          <a:ext cx="774497" cy="774497"/>
        </a:xfrm>
        <a:prstGeom prst="ellipse">
          <a:avLst/>
        </a:prstGeom>
        <a:solidFill>
          <a:srgbClr val="DCAD4E"/>
        </a:solidFill>
        <a:ln w="12700" cap="flat" cmpd="sng" algn="ctr">
          <a:solidFill>
            <a:srgbClr val="DCAD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98E24-8FD2-45AE-968D-AFB01021235E}">
      <dsp:nvSpPr>
        <dsp:cNvPr id="0" name=""/>
        <dsp:cNvSpPr/>
      </dsp:nvSpPr>
      <dsp:spPr>
        <a:xfrm>
          <a:off x="658047" y="1239195"/>
          <a:ext cx="10366155" cy="61959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FABRİKA GENEL MÜDÜRÜ </a:t>
          </a:r>
          <a:r>
            <a:rPr lang="tr-TR" sz="2500" kern="1200" dirty="0"/>
            <a:t>– </a:t>
          </a:r>
          <a:r>
            <a:rPr lang="tr-TR" sz="1600" kern="1200" dirty="0"/>
            <a:t>ONUR ALACA - </a:t>
          </a:r>
          <a:r>
            <a:rPr lang="tr-TR" sz="1600" b="1" kern="1200" dirty="0"/>
            <a:t>onur.alaca@rnymakinamodel.com</a:t>
          </a:r>
          <a:endParaRPr lang="tr-TR" sz="1600" kern="1200" dirty="0"/>
        </a:p>
      </dsp:txBody>
      <dsp:txXfrm>
        <a:off x="658047" y="1239195"/>
        <a:ext cx="10366155" cy="619597"/>
      </dsp:txXfrm>
    </dsp:sp>
    <dsp:sp modelId="{8D8A3838-2A50-4BAD-A9BD-DD0F9E964360}">
      <dsp:nvSpPr>
        <dsp:cNvPr id="0" name=""/>
        <dsp:cNvSpPr/>
      </dsp:nvSpPr>
      <dsp:spPr>
        <a:xfrm>
          <a:off x="270798" y="1161745"/>
          <a:ext cx="774497" cy="774497"/>
        </a:xfrm>
        <a:prstGeom prst="ellipse">
          <a:avLst/>
        </a:prstGeom>
        <a:solidFill>
          <a:srgbClr val="DCAD4E"/>
        </a:solidFill>
        <a:ln w="12700" cap="flat" cmpd="sng" algn="ctr">
          <a:solidFill>
            <a:srgbClr val="DCAD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F47CC-648A-4625-8880-363B7A908E09}">
      <dsp:nvSpPr>
        <dsp:cNvPr id="0" name=""/>
        <dsp:cNvSpPr/>
      </dsp:nvSpPr>
      <dsp:spPr>
        <a:xfrm>
          <a:off x="432823" y="2168592"/>
          <a:ext cx="10591378" cy="61959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80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MÜHENDİSLİK VE KALIP TASARIM KOORDİNATÖRÜ </a:t>
          </a:r>
          <a:r>
            <a:rPr lang="tr-TR" sz="1600" kern="1200" dirty="0"/>
            <a:t>– ŞÜKRÜ İŞBİLEN - </a:t>
          </a:r>
          <a:r>
            <a:rPr lang="tr-TR" sz="1600" b="1" kern="1200" dirty="0"/>
            <a:t>sukru.isbilen@rnymakinamodel.com</a:t>
          </a:r>
          <a:endParaRPr lang="tr-TR" sz="1600" kern="1200" dirty="0"/>
        </a:p>
      </dsp:txBody>
      <dsp:txXfrm>
        <a:off x="432823" y="2168592"/>
        <a:ext cx="10591378" cy="619597"/>
      </dsp:txXfrm>
    </dsp:sp>
    <dsp:sp modelId="{5016A376-A0EA-4E20-A6FD-F70B9A016205}">
      <dsp:nvSpPr>
        <dsp:cNvPr id="0" name=""/>
        <dsp:cNvSpPr/>
      </dsp:nvSpPr>
      <dsp:spPr>
        <a:xfrm>
          <a:off x="45575" y="2091142"/>
          <a:ext cx="774497" cy="774497"/>
        </a:xfrm>
        <a:prstGeom prst="ellipse">
          <a:avLst/>
        </a:prstGeom>
        <a:solidFill>
          <a:srgbClr val="DCAD4E"/>
        </a:solidFill>
        <a:ln w="12700" cap="flat" cmpd="sng" algn="ctr">
          <a:solidFill>
            <a:srgbClr val="DCAD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F2598-0078-4DBD-8B69-F1C87A9F2015}">
      <dsp:nvSpPr>
        <dsp:cNvPr id="0" name=""/>
        <dsp:cNvSpPr/>
      </dsp:nvSpPr>
      <dsp:spPr>
        <a:xfrm>
          <a:off x="0" y="481894"/>
          <a:ext cx="11141953" cy="680400"/>
        </a:xfrm>
        <a:prstGeom prst="rect">
          <a:avLst/>
        </a:prstGeom>
        <a:solidFill>
          <a:srgbClr val="DCAD4E">
            <a:alpha val="90000"/>
          </a:srgbClr>
        </a:solidFill>
        <a:ln w="12700" cap="flat" cmpd="sng" algn="ctr">
          <a:solidFill>
            <a:srgbClr val="DCAD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D1061-198E-4A33-9642-9E5D493635B3}">
      <dsp:nvSpPr>
        <dsp:cNvPr id="0" name=""/>
        <dsp:cNvSpPr/>
      </dsp:nvSpPr>
      <dsp:spPr>
        <a:xfrm>
          <a:off x="557097" y="83374"/>
          <a:ext cx="7799367" cy="79704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798" tIns="0" rIns="29479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PROSES</a:t>
          </a:r>
          <a:r>
            <a:rPr lang="tr-TR" sz="24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 TASARIM</a:t>
          </a:r>
          <a:endParaRPr lang="tr-TR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96005" y="122282"/>
        <a:ext cx="7721551" cy="719224"/>
      </dsp:txXfrm>
    </dsp:sp>
    <dsp:sp modelId="{AB6B05EF-77E7-41D2-94AC-57C9B3A5A739}">
      <dsp:nvSpPr>
        <dsp:cNvPr id="0" name=""/>
        <dsp:cNvSpPr/>
      </dsp:nvSpPr>
      <dsp:spPr>
        <a:xfrm>
          <a:off x="0" y="1706614"/>
          <a:ext cx="11141953" cy="680400"/>
        </a:xfrm>
        <a:prstGeom prst="rect">
          <a:avLst/>
        </a:prstGeom>
        <a:solidFill>
          <a:srgbClr val="DCAD4E">
            <a:alpha val="90000"/>
          </a:srgbClr>
        </a:solidFill>
        <a:ln w="12700" cap="flat" cmpd="sng" algn="ctr">
          <a:solidFill>
            <a:srgbClr val="DCAD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2F5E0-EDB5-47EC-A12C-FA2E9CB54920}">
      <dsp:nvSpPr>
        <dsp:cNvPr id="0" name=""/>
        <dsp:cNvSpPr/>
      </dsp:nvSpPr>
      <dsp:spPr>
        <a:xfrm>
          <a:off x="557097" y="1308094"/>
          <a:ext cx="7799367" cy="79704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798" tIns="0" rIns="29479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KALIP TASARIM</a:t>
          </a:r>
          <a:endParaRPr lang="tr-TR" sz="2400" kern="1200" dirty="0"/>
        </a:p>
      </dsp:txBody>
      <dsp:txXfrm>
        <a:off x="596005" y="1347002"/>
        <a:ext cx="7721551" cy="719224"/>
      </dsp:txXfrm>
    </dsp:sp>
    <dsp:sp modelId="{814D4432-DE37-45F0-9120-E38F8C5551EF}">
      <dsp:nvSpPr>
        <dsp:cNvPr id="0" name=""/>
        <dsp:cNvSpPr/>
      </dsp:nvSpPr>
      <dsp:spPr>
        <a:xfrm>
          <a:off x="0" y="2931334"/>
          <a:ext cx="11141953" cy="680400"/>
        </a:xfrm>
        <a:prstGeom prst="rect">
          <a:avLst/>
        </a:prstGeom>
        <a:solidFill>
          <a:srgbClr val="DCAD4E">
            <a:alpha val="90000"/>
          </a:srgbClr>
        </a:solidFill>
        <a:ln w="12700" cap="flat" cmpd="sng" algn="ctr">
          <a:solidFill>
            <a:srgbClr val="DCAD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BB309-3B73-4367-BEA6-F687410464E1}">
      <dsp:nvSpPr>
        <dsp:cNvPr id="0" name=""/>
        <dsp:cNvSpPr/>
      </dsp:nvSpPr>
      <dsp:spPr>
        <a:xfrm>
          <a:off x="557097" y="2532814"/>
          <a:ext cx="7799367" cy="79704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798" tIns="0" rIns="29479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MODEL İMALAT</a:t>
          </a:r>
          <a:endParaRPr lang="tr-TR" sz="2400" kern="1200" dirty="0"/>
        </a:p>
      </dsp:txBody>
      <dsp:txXfrm>
        <a:off x="596005" y="2571722"/>
        <a:ext cx="7721551" cy="719224"/>
      </dsp:txXfrm>
    </dsp:sp>
    <dsp:sp modelId="{E7076DD2-D967-4B4E-8E92-3E8E5627A82D}">
      <dsp:nvSpPr>
        <dsp:cNvPr id="0" name=""/>
        <dsp:cNvSpPr/>
      </dsp:nvSpPr>
      <dsp:spPr>
        <a:xfrm>
          <a:off x="0" y="4156054"/>
          <a:ext cx="11141953" cy="680400"/>
        </a:xfrm>
        <a:prstGeom prst="rect">
          <a:avLst/>
        </a:prstGeom>
        <a:solidFill>
          <a:srgbClr val="DCAD4E">
            <a:alpha val="90000"/>
          </a:srgbClr>
        </a:solidFill>
        <a:ln w="12700" cap="flat" cmpd="sng" algn="ctr">
          <a:solidFill>
            <a:srgbClr val="DCAD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3787E-1989-4C06-BCE5-B33B6CD4F0B1}">
      <dsp:nvSpPr>
        <dsp:cNvPr id="0" name=""/>
        <dsp:cNvSpPr/>
      </dsp:nvSpPr>
      <dsp:spPr>
        <a:xfrm>
          <a:off x="557097" y="3757534"/>
          <a:ext cx="7799367" cy="79704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798" tIns="0" rIns="29479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KALIP İMALAT</a:t>
          </a:r>
        </a:p>
      </dsp:txBody>
      <dsp:txXfrm>
        <a:off x="596005" y="3796442"/>
        <a:ext cx="7721551" cy="719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C3E61-77F4-4D86-B382-49B34BB6FF05}">
      <dsp:nvSpPr>
        <dsp:cNvPr id="0" name=""/>
        <dsp:cNvSpPr/>
      </dsp:nvSpPr>
      <dsp:spPr>
        <a:xfrm>
          <a:off x="6447" y="115536"/>
          <a:ext cx="2286349" cy="1144230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7C5FC-E729-4E1E-9005-7FCA79AEA854}">
      <dsp:nvSpPr>
        <dsp:cNvPr id="0" name=""/>
        <dsp:cNvSpPr/>
      </dsp:nvSpPr>
      <dsp:spPr>
        <a:xfrm>
          <a:off x="6447" y="1541007"/>
          <a:ext cx="2286349" cy="733885"/>
        </a:xfrm>
        <a:prstGeom prst="rect">
          <a:avLst/>
        </a:prstGeom>
        <a:solidFill>
          <a:srgbClr val="00206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CATIA</a:t>
          </a:r>
        </a:p>
      </dsp:txBody>
      <dsp:txXfrm>
        <a:off x="6447" y="1541007"/>
        <a:ext cx="1610105" cy="733885"/>
      </dsp:txXfrm>
    </dsp:sp>
    <dsp:sp modelId="{727C5CF7-3805-43E0-9707-3694BB153DDB}">
      <dsp:nvSpPr>
        <dsp:cNvPr id="0" name=""/>
        <dsp:cNvSpPr/>
      </dsp:nvSpPr>
      <dsp:spPr>
        <a:xfrm>
          <a:off x="1681229" y="1657578"/>
          <a:ext cx="800222" cy="800222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4F4AD-CE1A-4E65-A4B9-C8A4D4A623B1}">
      <dsp:nvSpPr>
        <dsp:cNvPr id="0" name=""/>
        <dsp:cNvSpPr/>
      </dsp:nvSpPr>
      <dsp:spPr>
        <a:xfrm>
          <a:off x="2679702" y="115536"/>
          <a:ext cx="2286349" cy="1144230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A8BE1-6BD2-4BC3-88CF-7437D7E9D94F}">
      <dsp:nvSpPr>
        <dsp:cNvPr id="0" name=""/>
        <dsp:cNvSpPr/>
      </dsp:nvSpPr>
      <dsp:spPr>
        <a:xfrm>
          <a:off x="2679702" y="1541007"/>
          <a:ext cx="2286349" cy="733885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 err="1"/>
            <a:t>AutoForm</a:t>
          </a:r>
          <a:endParaRPr lang="tr-TR" sz="1900" kern="1200" dirty="0"/>
        </a:p>
      </dsp:txBody>
      <dsp:txXfrm>
        <a:off x="2679702" y="1541007"/>
        <a:ext cx="1610105" cy="733885"/>
      </dsp:txXfrm>
    </dsp:sp>
    <dsp:sp modelId="{F9CB05E4-E99E-4DF2-B3C4-A845863CFA11}">
      <dsp:nvSpPr>
        <dsp:cNvPr id="0" name=""/>
        <dsp:cNvSpPr/>
      </dsp:nvSpPr>
      <dsp:spPr>
        <a:xfrm>
          <a:off x="4354484" y="1657578"/>
          <a:ext cx="800222" cy="8002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E7C43-A1C9-4C36-A3FD-D44F2B241592}">
      <dsp:nvSpPr>
        <dsp:cNvPr id="0" name=""/>
        <dsp:cNvSpPr/>
      </dsp:nvSpPr>
      <dsp:spPr>
        <a:xfrm>
          <a:off x="5903783" y="115536"/>
          <a:ext cx="1184694" cy="1144230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56614-54E9-4A35-AFA8-4893C8C8EE7A}">
      <dsp:nvSpPr>
        <dsp:cNvPr id="0" name=""/>
        <dsp:cNvSpPr/>
      </dsp:nvSpPr>
      <dsp:spPr>
        <a:xfrm>
          <a:off x="5352956" y="1541007"/>
          <a:ext cx="2286349" cy="733885"/>
        </a:xfrm>
        <a:prstGeom prst="rect">
          <a:avLst/>
        </a:prstGeom>
        <a:solidFill>
          <a:srgbClr val="FF49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 err="1"/>
            <a:t>FormingSuite</a:t>
          </a:r>
          <a:endParaRPr lang="tr-TR" sz="1900" kern="1200" dirty="0"/>
        </a:p>
      </dsp:txBody>
      <dsp:txXfrm>
        <a:off x="5352956" y="1541007"/>
        <a:ext cx="1610105" cy="733885"/>
      </dsp:txXfrm>
    </dsp:sp>
    <dsp:sp modelId="{803AD028-F303-41C2-8E5D-63298A8C9990}">
      <dsp:nvSpPr>
        <dsp:cNvPr id="0" name=""/>
        <dsp:cNvSpPr/>
      </dsp:nvSpPr>
      <dsp:spPr>
        <a:xfrm>
          <a:off x="7027738" y="1657578"/>
          <a:ext cx="800222" cy="800222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3BEF2-93CA-48E2-8EB0-BDD38D2C5FD3}">
      <dsp:nvSpPr>
        <dsp:cNvPr id="0" name=""/>
        <dsp:cNvSpPr/>
      </dsp:nvSpPr>
      <dsp:spPr>
        <a:xfrm>
          <a:off x="8385728" y="121458"/>
          <a:ext cx="1567315" cy="1120541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23213-F9BD-465A-8AE7-FE22A7082EE6}">
      <dsp:nvSpPr>
        <dsp:cNvPr id="0" name=""/>
        <dsp:cNvSpPr/>
      </dsp:nvSpPr>
      <dsp:spPr>
        <a:xfrm>
          <a:off x="8026211" y="1535085"/>
          <a:ext cx="2286349" cy="733885"/>
        </a:xfrm>
        <a:prstGeom prst="rect">
          <a:avLst/>
        </a:prstGeom>
        <a:solidFill>
          <a:srgbClr val="FF49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MS Office</a:t>
          </a:r>
        </a:p>
      </dsp:txBody>
      <dsp:txXfrm>
        <a:off x="8026211" y="1535085"/>
        <a:ext cx="1610105" cy="733885"/>
      </dsp:txXfrm>
    </dsp:sp>
    <dsp:sp modelId="{A33CC07F-BF40-43B9-866A-BD9752E8FC4A}">
      <dsp:nvSpPr>
        <dsp:cNvPr id="0" name=""/>
        <dsp:cNvSpPr/>
      </dsp:nvSpPr>
      <dsp:spPr>
        <a:xfrm>
          <a:off x="9700993" y="1651656"/>
          <a:ext cx="800222" cy="800222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75060-A046-4FAF-A8FB-D44DC37E0FA3}">
      <dsp:nvSpPr>
        <dsp:cNvPr id="0" name=""/>
        <dsp:cNvSpPr/>
      </dsp:nvSpPr>
      <dsp:spPr>
        <a:xfrm>
          <a:off x="2480" y="1493409"/>
          <a:ext cx="3101941" cy="22923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65E6B-B19E-4D06-949D-FA3E956234A8}">
      <dsp:nvSpPr>
        <dsp:cNvPr id="0" name=""/>
        <dsp:cNvSpPr/>
      </dsp:nvSpPr>
      <dsp:spPr>
        <a:xfrm>
          <a:off x="639599" y="3677593"/>
          <a:ext cx="2672949" cy="6423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tr-TR" sz="2000" kern="1200" dirty="0"/>
            <a:t>RENAULT ET_REF90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/>
            <a:t>OP50</a:t>
          </a:r>
        </a:p>
      </dsp:txBody>
      <dsp:txXfrm>
        <a:off x="639599" y="3677593"/>
        <a:ext cx="2672949" cy="642354"/>
      </dsp:txXfrm>
    </dsp:sp>
    <dsp:sp modelId="{35E1338A-168B-4159-9345-00D827F0FB51}">
      <dsp:nvSpPr>
        <dsp:cNvPr id="0" name=""/>
        <dsp:cNvSpPr/>
      </dsp:nvSpPr>
      <dsp:spPr>
        <a:xfrm>
          <a:off x="3801224" y="1493409"/>
          <a:ext cx="3101941" cy="229232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C7C7A-DD0E-4B53-B9C3-D6DB3661AD0C}">
      <dsp:nvSpPr>
        <dsp:cNvPr id="0" name=""/>
        <dsp:cNvSpPr/>
      </dsp:nvSpPr>
      <dsp:spPr>
        <a:xfrm>
          <a:off x="4438369" y="3674889"/>
          <a:ext cx="2672949" cy="6423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tr-TR" sz="2000" kern="1200" dirty="0"/>
            <a:t>DAIMLER VS30 REF15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/>
            <a:t>OP20</a:t>
          </a:r>
        </a:p>
      </dsp:txBody>
      <dsp:txXfrm>
        <a:off x="4438369" y="3674889"/>
        <a:ext cx="2672949" cy="642354"/>
      </dsp:txXfrm>
    </dsp:sp>
    <dsp:sp modelId="{6116ED4B-9CDD-48EE-A2EF-C82218080041}">
      <dsp:nvSpPr>
        <dsp:cNvPr id="0" name=""/>
        <dsp:cNvSpPr/>
      </dsp:nvSpPr>
      <dsp:spPr>
        <a:xfrm>
          <a:off x="7599968" y="1493409"/>
          <a:ext cx="3101941" cy="22923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A871B-FC74-41BC-8174-1FBDBD1735AD}">
      <dsp:nvSpPr>
        <dsp:cNvPr id="0" name=""/>
        <dsp:cNvSpPr/>
      </dsp:nvSpPr>
      <dsp:spPr>
        <a:xfrm>
          <a:off x="8202953" y="3677593"/>
          <a:ext cx="2672949" cy="6423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tr-TR" sz="2000" kern="1200" dirty="0"/>
            <a:t>PSA M3-M4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/>
            <a:t>PROGRESİF</a:t>
          </a:r>
        </a:p>
      </dsp:txBody>
      <dsp:txXfrm>
        <a:off x="8202953" y="3677593"/>
        <a:ext cx="2672949" cy="6423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D76D4-B306-4AEB-AA32-77C1E7230925}">
      <dsp:nvSpPr>
        <dsp:cNvPr id="0" name=""/>
        <dsp:cNvSpPr/>
      </dsp:nvSpPr>
      <dsp:spPr>
        <a:xfrm rot="10800000">
          <a:off x="1346450" y="3569"/>
          <a:ext cx="4736236" cy="6139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3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PARÇA ANALİZ VE FİZİBİLİTE ÇALIŞMALARI</a:t>
          </a:r>
        </a:p>
      </dsp:txBody>
      <dsp:txXfrm rot="10800000">
        <a:off x="1499939" y="3569"/>
        <a:ext cx="4582747" cy="613955"/>
      </dsp:txXfrm>
    </dsp:sp>
    <dsp:sp modelId="{A82EC420-22F7-46FD-89CF-3D33C083A85D}">
      <dsp:nvSpPr>
        <dsp:cNvPr id="0" name=""/>
        <dsp:cNvSpPr/>
      </dsp:nvSpPr>
      <dsp:spPr>
        <a:xfrm>
          <a:off x="1039472" y="3569"/>
          <a:ext cx="613955" cy="613955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65D34-2001-4FC6-A2DB-B4011EAE6507}">
      <dsp:nvSpPr>
        <dsp:cNvPr id="0" name=""/>
        <dsp:cNvSpPr/>
      </dsp:nvSpPr>
      <dsp:spPr>
        <a:xfrm rot="10800000">
          <a:off x="1346450" y="800795"/>
          <a:ext cx="4736236" cy="6139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3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PROSES PLAN(TANDEM-TRANSFER-PROGRESİF) </a:t>
          </a:r>
        </a:p>
      </dsp:txBody>
      <dsp:txXfrm rot="10800000">
        <a:off x="1499939" y="800795"/>
        <a:ext cx="4582747" cy="613955"/>
      </dsp:txXfrm>
    </dsp:sp>
    <dsp:sp modelId="{884C0B49-EDD7-4C3F-A6AD-EB8A2865C2E9}">
      <dsp:nvSpPr>
        <dsp:cNvPr id="0" name=""/>
        <dsp:cNvSpPr/>
      </dsp:nvSpPr>
      <dsp:spPr>
        <a:xfrm>
          <a:off x="1039472" y="800795"/>
          <a:ext cx="613955" cy="613955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2B4A7-22E7-4F4A-B530-5FD48E72CA9D}">
      <dsp:nvSpPr>
        <dsp:cNvPr id="0" name=""/>
        <dsp:cNvSpPr/>
      </dsp:nvSpPr>
      <dsp:spPr>
        <a:xfrm rot="10800000">
          <a:off x="1346450" y="1598022"/>
          <a:ext cx="4736236" cy="6139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3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TELAFİ ÇALIŞMALARI </a:t>
          </a:r>
        </a:p>
      </dsp:txBody>
      <dsp:txXfrm rot="10800000">
        <a:off x="1499939" y="1598022"/>
        <a:ext cx="4582747" cy="613955"/>
      </dsp:txXfrm>
    </dsp:sp>
    <dsp:sp modelId="{DF8FA2DB-1039-42DE-ACF8-2C6FAA635A4A}">
      <dsp:nvSpPr>
        <dsp:cNvPr id="0" name=""/>
        <dsp:cNvSpPr/>
      </dsp:nvSpPr>
      <dsp:spPr>
        <a:xfrm>
          <a:off x="1039472" y="1598022"/>
          <a:ext cx="613955" cy="613955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6EB74-FB3F-4A7A-952A-268F82C30E38}">
      <dsp:nvSpPr>
        <dsp:cNvPr id="0" name=""/>
        <dsp:cNvSpPr/>
      </dsp:nvSpPr>
      <dsp:spPr>
        <a:xfrm rot="10800000">
          <a:off x="1346450" y="2395248"/>
          <a:ext cx="4736236" cy="6139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3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NOKTA BULUTU TERSİNE MÜHENDİSLİK İŞLEMLERİ(TELAFİ ÇALIŞMASI)</a:t>
          </a:r>
        </a:p>
      </dsp:txBody>
      <dsp:txXfrm rot="10800000">
        <a:off x="1499939" y="2395248"/>
        <a:ext cx="4582747" cy="613955"/>
      </dsp:txXfrm>
    </dsp:sp>
    <dsp:sp modelId="{982A5165-5165-43C9-AE82-690EB0C750A5}">
      <dsp:nvSpPr>
        <dsp:cNvPr id="0" name=""/>
        <dsp:cNvSpPr/>
      </dsp:nvSpPr>
      <dsp:spPr>
        <a:xfrm>
          <a:off x="1039472" y="2395248"/>
          <a:ext cx="613955" cy="613955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E824B-B676-475A-88F3-F7EE818CEC09}">
      <dsp:nvSpPr>
        <dsp:cNvPr id="0" name=""/>
        <dsp:cNvSpPr/>
      </dsp:nvSpPr>
      <dsp:spPr>
        <a:xfrm rot="10800000">
          <a:off x="1346450" y="3192474"/>
          <a:ext cx="4736236" cy="6139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3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KALIP TASARIM PLAN(TANDEM-TRANSFER-PROGRESİF) </a:t>
          </a:r>
        </a:p>
      </dsp:txBody>
      <dsp:txXfrm rot="10800000">
        <a:off x="1499939" y="3192474"/>
        <a:ext cx="4582747" cy="613955"/>
      </dsp:txXfrm>
    </dsp:sp>
    <dsp:sp modelId="{2108F958-55FC-4A2E-83C2-6F12C6EFED47}">
      <dsp:nvSpPr>
        <dsp:cNvPr id="0" name=""/>
        <dsp:cNvSpPr/>
      </dsp:nvSpPr>
      <dsp:spPr>
        <a:xfrm>
          <a:off x="1039472" y="3192474"/>
          <a:ext cx="613955" cy="61395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89954-8942-409B-B444-8855D123DA5B}">
      <dsp:nvSpPr>
        <dsp:cNvPr id="0" name=""/>
        <dsp:cNvSpPr/>
      </dsp:nvSpPr>
      <dsp:spPr>
        <a:xfrm>
          <a:off x="1787607" y="2303885"/>
          <a:ext cx="574312" cy="1641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156" y="0"/>
              </a:lnTo>
              <a:lnTo>
                <a:pt x="287156" y="1641518"/>
              </a:lnTo>
              <a:lnTo>
                <a:pt x="574312" y="164151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2031286" y="3081166"/>
        <a:ext cx="86954" cy="86954"/>
      </dsp:txXfrm>
    </dsp:sp>
    <dsp:sp modelId="{86B66476-ED46-40D3-A022-769BC9CA4670}">
      <dsp:nvSpPr>
        <dsp:cNvPr id="0" name=""/>
        <dsp:cNvSpPr/>
      </dsp:nvSpPr>
      <dsp:spPr>
        <a:xfrm>
          <a:off x="1787607" y="2303885"/>
          <a:ext cx="574312" cy="547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156" y="0"/>
              </a:lnTo>
              <a:lnTo>
                <a:pt x="287156" y="547172"/>
              </a:lnTo>
              <a:lnTo>
                <a:pt x="574312" y="5471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2054932" y="2557640"/>
        <a:ext cx="39662" cy="39662"/>
      </dsp:txXfrm>
    </dsp:sp>
    <dsp:sp modelId="{726A104A-E825-45F0-A56C-27091A38A552}">
      <dsp:nvSpPr>
        <dsp:cNvPr id="0" name=""/>
        <dsp:cNvSpPr/>
      </dsp:nvSpPr>
      <dsp:spPr>
        <a:xfrm>
          <a:off x="1787607" y="1756712"/>
          <a:ext cx="574312" cy="547172"/>
        </a:xfrm>
        <a:custGeom>
          <a:avLst/>
          <a:gdLst/>
          <a:ahLst/>
          <a:cxnLst/>
          <a:rect l="0" t="0" r="0" b="0"/>
          <a:pathLst>
            <a:path>
              <a:moveTo>
                <a:pt x="0" y="547172"/>
              </a:moveTo>
              <a:lnTo>
                <a:pt x="287156" y="547172"/>
              </a:lnTo>
              <a:lnTo>
                <a:pt x="287156" y="0"/>
              </a:lnTo>
              <a:lnTo>
                <a:pt x="574312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2054932" y="2010467"/>
        <a:ext cx="39662" cy="39662"/>
      </dsp:txXfrm>
    </dsp:sp>
    <dsp:sp modelId="{927549AB-7EF6-4224-AF86-67B3C3F3C151}">
      <dsp:nvSpPr>
        <dsp:cNvPr id="0" name=""/>
        <dsp:cNvSpPr/>
      </dsp:nvSpPr>
      <dsp:spPr>
        <a:xfrm>
          <a:off x="1787607" y="662366"/>
          <a:ext cx="574312" cy="1641518"/>
        </a:xfrm>
        <a:custGeom>
          <a:avLst/>
          <a:gdLst/>
          <a:ahLst/>
          <a:cxnLst/>
          <a:rect l="0" t="0" r="0" b="0"/>
          <a:pathLst>
            <a:path>
              <a:moveTo>
                <a:pt x="0" y="1641518"/>
              </a:moveTo>
              <a:lnTo>
                <a:pt x="287156" y="1641518"/>
              </a:lnTo>
              <a:lnTo>
                <a:pt x="287156" y="0"/>
              </a:lnTo>
              <a:lnTo>
                <a:pt x="574312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2031286" y="1439648"/>
        <a:ext cx="86954" cy="86954"/>
      </dsp:txXfrm>
    </dsp:sp>
    <dsp:sp modelId="{B1EA83EC-487B-4FDF-96F2-5D67899B7DBA}">
      <dsp:nvSpPr>
        <dsp:cNvPr id="0" name=""/>
        <dsp:cNvSpPr/>
      </dsp:nvSpPr>
      <dsp:spPr>
        <a:xfrm rot="16200000">
          <a:off x="-954015" y="1866146"/>
          <a:ext cx="4607770" cy="8754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Calibri" panose="020F0502020204030204" pitchFamily="34" charset="0"/>
              <a:cs typeface="Calibri" panose="020F0502020204030204" pitchFamily="34" charset="0"/>
            </a:rPr>
            <a:t>R.N.Y</a:t>
          </a:r>
        </a:p>
      </dsp:txBody>
      <dsp:txXfrm>
        <a:off x="-954015" y="1866146"/>
        <a:ext cx="4607770" cy="875476"/>
      </dsp:txXfrm>
    </dsp:sp>
    <dsp:sp modelId="{20C9B366-30BB-4A11-B845-D1639CB05887}">
      <dsp:nvSpPr>
        <dsp:cNvPr id="0" name=""/>
        <dsp:cNvSpPr/>
      </dsp:nvSpPr>
      <dsp:spPr>
        <a:xfrm>
          <a:off x="2361920" y="224628"/>
          <a:ext cx="2871562" cy="8754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DOĞRU KALIP TASARIM</a:t>
          </a:r>
        </a:p>
      </dsp:txBody>
      <dsp:txXfrm>
        <a:off x="2361920" y="224628"/>
        <a:ext cx="2871562" cy="875476"/>
      </dsp:txXfrm>
    </dsp:sp>
    <dsp:sp modelId="{01E7A103-5DD6-4AAF-888A-DEE80A1EE2B0}">
      <dsp:nvSpPr>
        <dsp:cNvPr id="0" name=""/>
        <dsp:cNvSpPr/>
      </dsp:nvSpPr>
      <dsp:spPr>
        <a:xfrm>
          <a:off x="2361920" y="1318974"/>
          <a:ext cx="2871562" cy="8754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KALİTELİ ÜRETİM</a:t>
          </a:r>
        </a:p>
      </dsp:txBody>
      <dsp:txXfrm>
        <a:off x="2361920" y="1318974"/>
        <a:ext cx="2871562" cy="875476"/>
      </dsp:txXfrm>
    </dsp:sp>
    <dsp:sp modelId="{FA8FFBDE-5540-4BD5-86CF-966BC608AD48}">
      <dsp:nvSpPr>
        <dsp:cNvPr id="0" name=""/>
        <dsp:cNvSpPr/>
      </dsp:nvSpPr>
      <dsp:spPr>
        <a:xfrm>
          <a:off x="2361920" y="2413319"/>
          <a:ext cx="2871562" cy="8754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900" kern="1200" dirty="0"/>
            <a:t>İLK BASIMDA YÜKSEK PERFORMANS</a:t>
          </a:r>
        </a:p>
      </dsp:txBody>
      <dsp:txXfrm>
        <a:off x="2361920" y="2413319"/>
        <a:ext cx="2871562" cy="875476"/>
      </dsp:txXfrm>
    </dsp:sp>
    <dsp:sp modelId="{6B982877-3992-4A7A-949A-1499B08BEABC}">
      <dsp:nvSpPr>
        <dsp:cNvPr id="0" name=""/>
        <dsp:cNvSpPr/>
      </dsp:nvSpPr>
      <dsp:spPr>
        <a:xfrm>
          <a:off x="2361920" y="3507664"/>
          <a:ext cx="2871562" cy="8754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 dirty="0"/>
            <a:t>DOĞRU PROSES</a:t>
          </a:r>
        </a:p>
      </dsp:txBody>
      <dsp:txXfrm>
        <a:off x="2361920" y="3507664"/>
        <a:ext cx="2871562" cy="8754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C42DA-77BA-48CB-B4A4-A7E48E0A5783}">
      <dsp:nvSpPr>
        <dsp:cNvPr id="0" name=""/>
        <dsp:cNvSpPr/>
      </dsp:nvSpPr>
      <dsp:spPr>
        <a:xfrm>
          <a:off x="3280945" y="1256"/>
          <a:ext cx="3691063" cy="829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CNC_1 : 4000 X 2000 X 900</a:t>
          </a:r>
        </a:p>
      </dsp:txBody>
      <dsp:txXfrm>
        <a:off x="3321418" y="41729"/>
        <a:ext cx="3610117" cy="748153"/>
      </dsp:txXfrm>
    </dsp:sp>
    <dsp:sp modelId="{9243F89B-0A16-4E0A-B2F4-08C45319F59B}">
      <dsp:nvSpPr>
        <dsp:cNvPr id="0" name=""/>
        <dsp:cNvSpPr/>
      </dsp:nvSpPr>
      <dsp:spPr>
        <a:xfrm>
          <a:off x="3280945" y="871810"/>
          <a:ext cx="3691063" cy="829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CNC_2 : 3600 X 2000 X 900</a:t>
          </a:r>
        </a:p>
      </dsp:txBody>
      <dsp:txXfrm>
        <a:off x="3321418" y="912283"/>
        <a:ext cx="3610117" cy="748153"/>
      </dsp:txXfrm>
    </dsp:sp>
    <dsp:sp modelId="{9EF80DAC-6FBA-480D-8596-88788403D15B}">
      <dsp:nvSpPr>
        <dsp:cNvPr id="0" name=""/>
        <dsp:cNvSpPr/>
      </dsp:nvSpPr>
      <dsp:spPr>
        <a:xfrm>
          <a:off x="3280945" y="1742365"/>
          <a:ext cx="3691063" cy="829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CNC_3 : 2100 X 1100 X 600</a:t>
          </a:r>
        </a:p>
      </dsp:txBody>
      <dsp:txXfrm>
        <a:off x="3321418" y="1782838"/>
        <a:ext cx="3610117" cy="7481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CEE21-8735-47AF-B339-47545F6A7C43}">
      <dsp:nvSpPr>
        <dsp:cNvPr id="0" name=""/>
        <dsp:cNvSpPr/>
      </dsp:nvSpPr>
      <dsp:spPr>
        <a:xfrm>
          <a:off x="0" y="21210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KÖPRÜLÜ CNC_1 : 3000 X 1700 X 1100</a:t>
          </a:r>
        </a:p>
      </dsp:txBody>
      <dsp:txXfrm>
        <a:off x="16080" y="37290"/>
        <a:ext cx="3539254" cy="297231"/>
      </dsp:txXfrm>
    </dsp:sp>
    <dsp:sp modelId="{1CE7095C-8D5E-4073-A610-94DDCDC8A027}">
      <dsp:nvSpPr>
        <dsp:cNvPr id="0" name=""/>
        <dsp:cNvSpPr/>
      </dsp:nvSpPr>
      <dsp:spPr>
        <a:xfrm>
          <a:off x="0" y="388042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KÖPRÜLÜ CNC_2 : 2600 X 1600 X 900</a:t>
          </a:r>
        </a:p>
      </dsp:txBody>
      <dsp:txXfrm>
        <a:off x="16080" y="404122"/>
        <a:ext cx="3539254" cy="297231"/>
      </dsp:txXfrm>
    </dsp:sp>
    <dsp:sp modelId="{F639E74E-37F2-45DC-904E-1A8B05CE2CBB}">
      <dsp:nvSpPr>
        <dsp:cNvPr id="0" name=""/>
        <dsp:cNvSpPr/>
      </dsp:nvSpPr>
      <dsp:spPr>
        <a:xfrm>
          <a:off x="0" y="754873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CNC_1                   : 1100 X 630 X 700</a:t>
          </a:r>
        </a:p>
      </dsp:txBody>
      <dsp:txXfrm>
        <a:off x="16080" y="770953"/>
        <a:ext cx="3539254" cy="297231"/>
      </dsp:txXfrm>
    </dsp:sp>
    <dsp:sp modelId="{1E0B160B-11F0-4520-9881-E89C3CDE334B}">
      <dsp:nvSpPr>
        <dsp:cNvPr id="0" name=""/>
        <dsp:cNvSpPr/>
      </dsp:nvSpPr>
      <dsp:spPr>
        <a:xfrm>
          <a:off x="0" y="1121705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CNC_2                   : 1400 X 660 X 600</a:t>
          </a:r>
        </a:p>
      </dsp:txBody>
      <dsp:txXfrm>
        <a:off x="16080" y="1137785"/>
        <a:ext cx="3539254" cy="297231"/>
      </dsp:txXfrm>
    </dsp:sp>
    <dsp:sp modelId="{36F92535-0109-4899-B13C-A9E087D0B69B}">
      <dsp:nvSpPr>
        <dsp:cNvPr id="0" name=""/>
        <dsp:cNvSpPr/>
      </dsp:nvSpPr>
      <dsp:spPr>
        <a:xfrm>
          <a:off x="0" y="1488537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CNC_3                   : 1200 X 720 X 600</a:t>
          </a:r>
        </a:p>
      </dsp:txBody>
      <dsp:txXfrm>
        <a:off x="16080" y="1504617"/>
        <a:ext cx="3539254" cy="297231"/>
      </dsp:txXfrm>
    </dsp:sp>
    <dsp:sp modelId="{6F2408D3-6895-4FB1-8E24-7B14D22EB46E}">
      <dsp:nvSpPr>
        <dsp:cNvPr id="0" name=""/>
        <dsp:cNvSpPr/>
      </dsp:nvSpPr>
      <dsp:spPr>
        <a:xfrm>
          <a:off x="0" y="1855368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CNC_4                   : 1100 X 600 X 600</a:t>
          </a:r>
        </a:p>
      </dsp:txBody>
      <dsp:txXfrm>
        <a:off x="16080" y="1871448"/>
        <a:ext cx="3539254" cy="297231"/>
      </dsp:txXfrm>
    </dsp:sp>
    <dsp:sp modelId="{9D486A5B-07F3-45B8-B087-B251BE1E6AB8}">
      <dsp:nvSpPr>
        <dsp:cNvPr id="0" name=""/>
        <dsp:cNvSpPr/>
      </dsp:nvSpPr>
      <dsp:spPr>
        <a:xfrm>
          <a:off x="0" y="2222200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CN4_5                   : 1000 X 600 X 600</a:t>
          </a:r>
        </a:p>
      </dsp:txBody>
      <dsp:txXfrm>
        <a:off x="16080" y="2238280"/>
        <a:ext cx="3539254" cy="297231"/>
      </dsp:txXfrm>
    </dsp:sp>
    <dsp:sp modelId="{0DBB14EA-CAA8-4841-A681-57DC57C7D757}">
      <dsp:nvSpPr>
        <dsp:cNvPr id="0" name=""/>
        <dsp:cNvSpPr/>
      </dsp:nvSpPr>
      <dsp:spPr>
        <a:xfrm>
          <a:off x="0" y="2589031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TEL EREZYON_1   : 700 X 400 X 400</a:t>
          </a:r>
        </a:p>
      </dsp:txBody>
      <dsp:txXfrm>
        <a:off x="16080" y="2605111"/>
        <a:ext cx="3539254" cy="297231"/>
      </dsp:txXfrm>
    </dsp:sp>
    <dsp:sp modelId="{539F3BAA-5717-4899-AEC6-ABFF77D6C4B8}">
      <dsp:nvSpPr>
        <dsp:cNvPr id="0" name=""/>
        <dsp:cNvSpPr/>
      </dsp:nvSpPr>
      <dsp:spPr>
        <a:xfrm>
          <a:off x="0" y="2955863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TEL EREZYON_2   : 550 X 350 X 350</a:t>
          </a:r>
        </a:p>
      </dsp:txBody>
      <dsp:txXfrm>
        <a:off x="16080" y="2971943"/>
        <a:ext cx="3539254" cy="297231"/>
      </dsp:txXfrm>
    </dsp:sp>
    <dsp:sp modelId="{FF90ED63-8D3D-4B10-9DEE-BEBDD388D9B9}">
      <dsp:nvSpPr>
        <dsp:cNvPr id="0" name=""/>
        <dsp:cNvSpPr/>
      </dsp:nvSpPr>
      <dsp:spPr>
        <a:xfrm>
          <a:off x="0" y="3322694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TEL EREZYON_3   : 550 X 350 X 350</a:t>
          </a:r>
        </a:p>
      </dsp:txBody>
      <dsp:txXfrm>
        <a:off x="16080" y="3338774"/>
        <a:ext cx="3539254" cy="297231"/>
      </dsp:txXfrm>
    </dsp:sp>
    <dsp:sp modelId="{137BD716-EE2E-4B3E-9E61-522D3CAD14BA}">
      <dsp:nvSpPr>
        <dsp:cNvPr id="0" name=""/>
        <dsp:cNvSpPr/>
      </dsp:nvSpPr>
      <dsp:spPr>
        <a:xfrm>
          <a:off x="0" y="3689526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TEL EREZYON_4   : 400 X 250 X 200</a:t>
          </a:r>
        </a:p>
      </dsp:txBody>
      <dsp:txXfrm>
        <a:off x="16080" y="3705606"/>
        <a:ext cx="3539254" cy="297231"/>
      </dsp:txXfrm>
    </dsp:sp>
    <dsp:sp modelId="{94ECF958-3933-4B77-BD50-B02CE76C7D49}">
      <dsp:nvSpPr>
        <dsp:cNvPr id="0" name=""/>
        <dsp:cNvSpPr/>
      </dsp:nvSpPr>
      <dsp:spPr>
        <a:xfrm>
          <a:off x="0" y="4056358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TEL EREZYON_5   : 400 X 250 X 200</a:t>
          </a:r>
        </a:p>
      </dsp:txBody>
      <dsp:txXfrm>
        <a:off x="16080" y="4072438"/>
        <a:ext cx="3539254" cy="297231"/>
      </dsp:txXfrm>
    </dsp:sp>
    <dsp:sp modelId="{88DBFE14-9D23-4AFF-802A-E8EF4A55E5BE}">
      <dsp:nvSpPr>
        <dsp:cNvPr id="0" name=""/>
        <dsp:cNvSpPr/>
      </dsp:nvSpPr>
      <dsp:spPr>
        <a:xfrm>
          <a:off x="0" y="4423189"/>
          <a:ext cx="3571414" cy="3293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METAL TAŞLAMA : 800 X 400</a:t>
          </a:r>
        </a:p>
      </dsp:txBody>
      <dsp:txXfrm>
        <a:off x="16080" y="4439269"/>
        <a:ext cx="3539254" cy="297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0022D-01C1-457E-A29E-FA662B8DA6E6}" type="datetimeFigureOut">
              <a:rPr lang="tr-TR" smtClean="0"/>
              <a:t>11.01.2025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4D173-C60E-4CF2-9DBE-DF4185B8F5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406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4D173-C60E-4CF2-9DBE-DF4185B8F51A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920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807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9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3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0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85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17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2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5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8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8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4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57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8000"/>
                    </a14:imgEffect>
                  </a14:imgLayer>
                </a14:imgProps>
              </a:ext>
            </a:extLst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5E64D5A-0281-4C68-B39F-9541989E5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8CB6601-5A4D-5F5C-2ABB-3C1E5E5DA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4409" y="3993063"/>
            <a:ext cx="4963449" cy="1949813"/>
          </a:xfrm>
        </p:spPr>
        <p:txBody>
          <a:bodyPr anchor="t">
            <a:norm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FABRİKA SUNUMU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69A8E91-0028-41F1-AD09-55C3F5999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4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80999E2-DBA5-45C2-9FA5-8925EF80D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7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7CBB2C7-C4A2-4DDF-8B0F-AAA41053F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Resim 6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A1096697-22A1-5F05-60E8-7781C2D01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64" y="2465469"/>
            <a:ext cx="4239941" cy="149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A6D758-70E6-9EC3-DE87-A687DB98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04" y="563671"/>
            <a:ext cx="10045192" cy="742591"/>
          </a:xfrm>
        </p:spPr>
        <p:txBody>
          <a:bodyPr/>
          <a:lstStyle/>
          <a:p>
            <a:pPr algn="ctr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R.N.Y MÜHENDİSLİK VE KALIP TASARIM BÖLÜMÜ NE YAPABİLİR ?</a:t>
            </a:r>
          </a:p>
        </p:txBody>
      </p:sp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9D8FF5ED-B529-C804-CD39-49B60F33A0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64624"/>
              </p:ext>
            </p:extLst>
          </p:nvPr>
        </p:nvGraphicFramePr>
        <p:xfrm>
          <a:off x="5069840" y="1828800"/>
          <a:ext cx="712216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08D92A02-BA26-7471-23C1-C0DD3D422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7919578"/>
              </p:ext>
            </p:extLst>
          </p:nvPr>
        </p:nvGraphicFramePr>
        <p:xfrm>
          <a:off x="-191854" y="1437430"/>
          <a:ext cx="6145614" cy="4607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1827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921AC8-FDAB-7F26-384B-FAC845D9B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1315C7-DCF8-CAAF-B77B-11E65A284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04" y="561813"/>
            <a:ext cx="10045192" cy="742591"/>
          </a:xfrm>
        </p:spPr>
        <p:txBody>
          <a:bodyPr/>
          <a:lstStyle/>
          <a:p>
            <a:pPr algn="ctr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STRAFOR MODEL MAKİNA PARKURU VE YAZILIMLAR</a:t>
            </a:r>
          </a:p>
        </p:txBody>
      </p:sp>
      <p:graphicFrame>
        <p:nvGraphicFramePr>
          <p:cNvPr id="12" name="Diyagram 11">
            <a:extLst>
              <a:ext uri="{FF2B5EF4-FFF2-40B4-BE49-F238E27FC236}">
                <a16:creationId xmlns:a16="http://schemas.microsoft.com/office/drawing/2014/main" id="{41923F96-62CD-2CAA-FEE9-0F359C51B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863842"/>
              </p:ext>
            </p:extLst>
          </p:nvPr>
        </p:nvGraphicFramePr>
        <p:xfrm>
          <a:off x="-2684835" y="2848269"/>
          <a:ext cx="10252954" cy="2572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Resim 8">
            <a:extLst>
              <a:ext uri="{FF2B5EF4-FFF2-40B4-BE49-F238E27FC236}">
                <a16:creationId xmlns:a16="http://schemas.microsoft.com/office/drawing/2014/main" id="{66354848-AB39-2C67-92A0-1A78177A8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301" y="2188724"/>
            <a:ext cx="6791338" cy="328946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9FDECC3-E3C0-B8E2-B0DD-EF52D724E2BF}"/>
              </a:ext>
            </a:extLst>
          </p:cNvPr>
          <p:cNvSpPr txBox="1"/>
          <p:nvPr/>
        </p:nvSpPr>
        <p:spPr>
          <a:xfrm>
            <a:off x="634555" y="1915352"/>
            <a:ext cx="3900791" cy="40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CAM PROGRAMI CAITA V5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570D724A-E774-BDC4-EA49-8FC956179366}"/>
              </a:ext>
            </a:extLst>
          </p:cNvPr>
          <p:cNvSpPr txBox="1"/>
          <p:nvPr/>
        </p:nvSpPr>
        <p:spPr>
          <a:xfrm>
            <a:off x="790197" y="2422550"/>
            <a:ext cx="3120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 dirty="0"/>
              <a:t>MAKİNA ÖLÇÜLERİ</a:t>
            </a:r>
          </a:p>
        </p:txBody>
      </p:sp>
    </p:spTree>
    <p:extLst>
      <p:ext uri="{BB962C8B-B14F-4D97-AF65-F5344CB8AC3E}">
        <p14:creationId xmlns:p14="http://schemas.microsoft.com/office/powerpoint/2010/main" val="2094124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D6F6B0-4CC6-D483-BF39-241EC3001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E0781C-AE4C-5E74-05DD-06717A54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04" y="1"/>
            <a:ext cx="10045192" cy="545476"/>
          </a:xfrm>
        </p:spPr>
        <p:txBody>
          <a:bodyPr/>
          <a:lstStyle/>
          <a:p>
            <a:pPr algn="ctr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STRAFOR MODEL ÖRNEK ÇALIŞMALARIMIZ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BD32CAB-CDFD-7EFB-DBC0-10157C9F5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501" y="689014"/>
            <a:ext cx="6887741" cy="2746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C1A4D6E-0940-358F-96F5-720BE7367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823" y="3435509"/>
            <a:ext cx="4797096" cy="2877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7019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B2B48E-AB9E-B4C9-C901-D19E76CD5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BED36C-5ADD-12FE-1183-4589AA2C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04" y="561813"/>
            <a:ext cx="10045192" cy="742591"/>
          </a:xfrm>
        </p:spPr>
        <p:txBody>
          <a:bodyPr/>
          <a:lstStyle/>
          <a:p>
            <a:pPr algn="ctr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METAL İŞLEME MAKİNA PARKURUMUZ VE YAZILIM BİLGİLERİ</a:t>
            </a:r>
          </a:p>
        </p:txBody>
      </p:sp>
      <p:graphicFrame>
        <p:nvGraphicFramePr>
          <p:cNvPr id="11" name="Diyagram 10">
            <a:extLst>
              <a:ext uri="{FF2B5EF4-FFF2-40B4-BE49-F238E27FC236}">
                <a16:creationId xmlns:a16="http://schemas.microsoft.com/office/drawing/2014/main" id="{66CD0B60-2E22-B0EB-8CE0-9CA0BCAAA7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6202956"/>
              </p:ext>
            </p:extLst>
          </p:nvPr>
        </p:nvGraphicFramePr>
        <p:xfrm>
          <a:off x="553114" y="1403272"/>
          <a:ext cx="3571414" cy="477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Resim 4">
            <a:extLst>
              <a:ext uri="{FF2B5EF4-FFF2-40B4-BE49-F238E27FC236}">
                <a16:creationId xmlns:a16="http://schemas.microsoft.com/office/drawing/2014/main" id="{2C0F9534-7DAF-7B2D-CBD9-441CAB36A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855" y="1403272"/>
            <a:ext cx="5989647" cy="15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6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47A3C-F4B4-EECC-9EB4-A14632559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03AE03-0E58-C68A-F4EA-A5865F5B4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04" y="561813"/>
            <a:ext cx="10045192" cy="742591"/>
          </a:xfrm>
        </p:spPr>
        <p:txBody>
          <a:bodyPr/>
          <a:lstStyle/>
          <a:p>
            <a:pPr algn="ctr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METAL İŞLEME ÖRNEK ÇALIŞMALARIMIZ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A2839D5-6E99-428E-DF6F-6B2012F79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7" y="1304403"/>
            <a:ext cx="4109713" cy="4858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3A61A53-65E0-D517-EA48-8C266BA94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968" y="1484469"/>
            <a:ext cx="6078185" cy="44986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B068F304-CFDE-8212-F212-EC591DE3C510}"/>
              </a:ext>
            </a:extLst>
          </p:cNvPr>
          <p:cNvCxnSpPr/>
          <p:nvPr/>
        </p:nvCxnSpPr>
        <p:spPr>
          <a:xfrm>
            <a:off x="5076325" y="2122818"/>
            <a:ext cx="0" cy="3429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146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2C974A-3C5B-3DAA-E2EC-B15A0FB4D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4DDD5B-6136-0A92-DB2D-CC1B2A07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04" y="561813"/>
            <a:ext cx="10045192" cy="742591"/>
          </a:xfrm>
        </p:spPr>
        <p:txBody>
          <a:bodyPr/>
          <a:lstStyle/>
          <a:p>
            <a:pPr algn="ctr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KALIP MONTAJ ÖRNEK ÇALIŞMALARIMIZ</a:t>
            </a:r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BEBE865E-5888-F8D2-9996-DEBC65F02592}"/>
              </a:ext>
            </a:extLst>
          </p:cNvPr>
          <p:cNvCxnSpPr/>
          <p:nvPr/>
        </p:nvCxnSpPr>
        <p:spPr>
          <a:xfrm>
            <a:off x="5746885" y="2092338"/>
            <a:ext cx="0" cy="3429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Resim 4">
            <a:extLst>
              <a:ext uri="{FF2B5EF4-FFF2-40B4-BE49-F238E27FC236}">
                <a16:creationId xmlns:a16="http://schemas.microsoft.com/office/drawing/2014/main" id="{FB7BA0AA-BEB3-BECA-9F78-50FAC5391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69" y="1636758"/>
            <a:ext cx="4748573" cy="41138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DF62682-3A97-584E-CBFB-654F97C71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721" y="1636758"/>
            <a:ext cx="5517810" cy="41138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2168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2">
              <a:lumMod val="25000"/>
              <a:lumOff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AC2A08-65F3-F415-45DA-8F0028292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0"/>
            <a:ext cx="6842328" cy="420332"/>
          </a:xfrm>
        </p:spPr>
        <p:txBody>
          <a:bodyPr/>
          <a:lstStyle/>
          <a:p>
            <a:r>
              <a:rPr lang="tr-TR" sz="2400" b="1" dirty="0"/>
              <a:t>Hakkında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E9A3A4-1AF7-8BB4-ED78-881592FCF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758758"/>
            <a:ext cx="11385145" cy="5120834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Şirketimiz 2007 tarihinde otomotiv sektöründe sac parçalarının kalıplarını ve strafordan model imalatını yapmak üzere kurulmuş , 2020 den bu yana da makine parkurunu genişletilerek kalıp üretimi yapmaktadır. </a:t>
            </a:r>
          </a:p>
          <a:p>
            <a:r>
              <a:rPr lang="tr-TR" dirty="0"/>
              <a:t>2024 yılı itibari ile Mühendislik ve Kalıp tasarım bölümünü kurarak siz paydaşlarımıza hizmet vermeye devam ediyoruz.</a:t>
            </a:r>
          </a:p>
          <a:p>
            <a:endParaRPr lang="tr-TR" dirty="0"/>
          </a:p>
          <a:p>
            <a:r>
              <a:rPr lang="tr-TR" b="1" dirty="0"/>
              <a:t>VİZYON</a:t>
            </a:r>
            <a:r>
              <a:rPr lang="tr-TR" dirty="0"/>
              <a:t> </a:t>
            </a:r>
          </a:p>
          <a:p>
            <a:r>
              <a:rPr lang="tr-TR" dirty="0"/>
              <a:t>Otomotiv sektöründe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Hizmet ve ürün kalitesi ile tercih edilen bir firma olarak sürekliliği sağlamak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Yenilikçi yönlerimiz ile kalıcı üstünlükler sağlamak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r>
              <a:rPr lang="tr-TR" b="1" dirty="0"/>
              <a:t>MİSYON</a:t>
            </a:r>
          </a:p>
          <a:p>
            <a:r>
              <a:rPr lang="tr-TR" dirty="0"/>
              <a:t>Faaliyette bulunduğumuz sektörlerde,  bireye ve topluma saygılı , hukuka , ekonomik ve ahlaki ilkelere bağlı ,sağlık ,emniyet ve çevreye duyarlı olarak müşterilerimizin ve çalışanlarımızın beklentilerini en üst seviyede karşılamak</a:t>
            </a:r>
          </a:p>
          <a:p>
            <a:r>
              <a:rPr lang="tr-T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0197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25000"/>
              <a:lumOff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B0C535-0D2F-C506-A3CA-36CA3AD8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23" y="904673"/>
            <a:ext cx="11141953" cy="432103"/>
          </a:xfrm>
        </p:spPr>
        <p:txBody>
          <a:bodyPr/>
          <a:lstStyle/>
          <a:p>
            <a:pPr algn="ctr"/>
            <a:r>
              <a:rPr lang="tr-TR" sz="4400" b="1" dirty="0">
                <a:latin typeface="Calibri" panose="020F0502020204030204" pitchFamily="34" charset="0"/>
                <a:cs typeface="Calibri" panose="020F0502020204030204" pitchFamily="34" charset="0"/>
              </a:rPr>
              <a:t>ORGANİZASYON ŞEMASI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7CB3C9D6-5A75-3EC4-9B6A-8261D1A13E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642077"/>
              </p:ext>
            </p:extLst>
          </p:nvPr>
        </p:nvGraphicFramePr>
        <p:xfrm>
          <a:off x="525023" y="1638333"/>
          <a:ext cx="11064132" cy="309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050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25000"/>
              <a:lumOff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C78461-F7C8-207A-4D43-195F92DC6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0E38F4-42E5-3A6B-3C71-C2730EC4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23" y="0"/>
            <a:ext cx="11141953" cy="432103"/>
          </a:xfrm>
        </p:spPr>
        <p:txBody>
          <a:bodyPr/>
          <a:lstStyle/>
          <a:p>
            <a:pPr algn="ctr"/>
            <a:r>
              <a:rPr lang="tr-TR" sz="2400" b="1" dirty="0"/>
              <a:t>RNY FAALİYET ALANLARI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CE665394-62DC-B555-948C-73AEAAD56E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436766"/>
              </p:ext>
            </p:extLst>
          </p:nvPr>
        </p:nvGraphicFramePr>
        <p:xfrm>
          <a:off x="525023" y="983131"/>
          <a:ext cx="11141953" cy="4919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51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5EADEE-DC46-A15A-D27C-D46E9EEE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39" y="1206468"/>
            <a:ext cx="11170920" cy="596392"/>
          </a:xfrm>
        </p:spPr>
        <p:txBody>
          <a:bodyPr/>
          <a:lstStyle/>
          <a:p>
            <a:pPr algn="ctr"/>
            <a:r>
              <a:rPr lang="tr-TR" sz="2400" b="1" dirty="0"/>
              <a:t>MÜHENDİSLİK VE KALIP TASARIM BÖLÜMÜ KULLANILAN PROGRAMLAR</a:t>
            </a:r>
            <a:br>
              <a:rPr lang="tr-TR" sz="2400" b="1" dirty="0"/>
            </a:br>
            <a:endParaRPr lang="tr-TR" sz="2400"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BF39645E-94AB-C013-EFAA-062163E4C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6306933"/>
              </p:ext>
            </p:extLst>
          </p:nvPr>
        </p:nvGraphicFramePr>
        <p:xfrm>
          <a:off x="842167" y="2288246"/>
          <a:ext cx="10507663" cy="257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364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206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683488-216D-C0A0-81A0-0D4053EB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544750"/>
            <a:ext cx="11200319" cy="593386"/>
          </a:xfrm>
        </p:spPr>
        <p:txBody>
          <a:bodyPr/>
          <a:lstStyle/>
          <a:p>
            <a:pPr algn="ctr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MÜHENDSİLİK VE KALIP TASARIM BÖLÜMÜNDEN ÖRNEK PROJELER</a:t>
            </a:r>
          </a:p>
        </p:txBody>
      </p:sp>
      <p:pic>
        <p:nvPicPr>
          <p:cNvPr id="5" name="İçerik Yer Tutucusu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F6DAF350-5634-46E5-D95F-FF8F14DDB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8" y="2616690"/>
            <a:ext cx="5452736" cy="2573337"/>
          </a:xfrm>
        </p:spPr>
      </p:pic>
      <p:pic>
        <p:nvPicPr>
          <p:cNvPr id="7" name="Resim 6" descr="ekran görüntüsü, multimedya yazılımı, grafik yazılımı içeren bir resim&#10;&#10;Açıklama otomatik olarak oluşturuldu">
            <a:extLst>
              <a:ext uri="{FF2B5EF4-FFF2-40B4-BE49-F238E27FC236}">
                <a16:creationId xmlns:a16="http://schemas.microsoft.com/office/drawing/2014/main" id="{0BA5CFF2-E1AB-185D-8436-5ADE4DF67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16" y="2188858"/>
            <a:ext cx="4376651" cy="3429000"/>
          </a:xfrm>
          <a:prstGeom prst="rect">
            <a:avLst/>
          </a:prstGeom>
        </p:spPr>
      </p:pic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83281B7C-D850-8E11-27BF-9904CD08327F}"/>
              </a:ext>
            </a:extLst>
          </p:cNvPr>
          <p:cNvCxnSpPr/>
          <p:nvPr/>
        </p:nvCxnSpPr>
        <p:spPr>
          <a:xfrm>
            <a:off x="6254885" y="2188858"/>
            <a:ext cx="0" cy="3429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9AB2D76-D0EE-A346-E1B5-B230B71C8BD9}"/>
              </a:ext>
            </a:extLst>
          </p:cNvPr>
          <p:cNvSpPr txBox="1"/>
          <p:nvPr/>
        </p:nvSpPr>
        <p:spPr>
          <a:xfrm>
            <a:off x="583660" y="1614791"/>
            <a:ext cx="498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TRANSFER PROSES VE ANALİZ ÇALIŞMASI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EDC0942-9FBE-F38C-B17D-5477A939BDA6}"/>
              </a:ext>
            </a:extLst>
          </p:cNvPr>
          <p:cNvSpPr txBox="1"/>
          <p:nvPr/>
        </p:nvSpPr>
        <p:spPr>
          <a:xfrm>
            <a:off x="6750996" y="1614791"/>
            <a:ext cx="462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TRANSFER KALIP TASARIM ÇALIŞMASI</a:t>
            </a:r>
          </a:p>
        </p:txBody>
      </p:sp>
    </p:spTree>
    <p:extLst>
      <p:ext uri="{BB962C8B-B14F-4D97-AF65-F5344CB8AC3E}">
        <p14:creationId xmlns:p14="http://schemas.microsoft.com/office/powerpoint/2010/main" val="2720663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7A824-A7DF-66FA-A390-821278634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3823D7-C6CC-FADF-2D7D-A1C0294F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544750"/>
            <a:ext cx="11200319" cy="894944"/>
          </a:xfrm>
        </p:spPr>
        <p:txBody>
          <a:bodyPr/>
          <a:lstStyle/>
          <a:p>
            <a:pPr algn="ctr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MÜHENDSİLİK VE KALIP TASARIM BÖLÜMÜNDEN ÖRNEK PROJELER</a:t>
            </a:r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1A1FEB2C-C60D-F6C0-09AD-C238181A30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8108505"/>
              </p:ext>
            </p:extLst>
          </p:nvPr>
        </p:nvGraphicFramePr>
        <p:xfrm>
          <a:off x="807014" y="729574"/>
          <a:ext cx="10902387" cy="550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1508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950DE2-DB2C-AD48-E48F-9321C517E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3D157B-D365-C81F-E9C9-404A1D4D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544750"/>
            <a:ext cx="11200319" cy="894944"/>
          </a:xfrm>
        </p:spPr>
        <p:txBody>
          <a:bodyPr/>
          <a:lstStyle/>
          <a:p>
            <a:pPr algn="ctr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YAPILAN SİMÜLASYON-KALIP TASARIM VE REEL DEĞERLENDİRMESİ</a:t>
            </a:r>
          </a:p>
        </p:txBody>
      </p:sp>
      <p:pic>
        <p:nvPicPr>
          <p:cNvPr id="7" name="Resim 6" descr="ekran görüntüsü, yeşil içeren bir resim&#10;&#10;Açıklama otomatik olarak oluşturuldu">
            <a:extLst>
              <a:ext uri="{FF2B5EF4-FFF2-40B4-BE49-F238E27FC236}">
                <a16:creationId xmlns:a16="http://schemas.microsoft.com/office/drawing/2014/main" id="{CCEBEA8E-24DF-57FE-1195-A6E2D7FB1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5" y="1520653"/>
            <a:ext cx="2934109" cy="1752845"/>
          </a:xfrm>
          <a:prstGeom prst="rect">
            <a:avLst/>
          </a:prstGeom>
        </p:spPr>
      </p:pic>
      <p:pic>
        <p:nvPicPr>
          <p:cNvPr id="9" name="Resim 8" descr="ekran görüntüsü, Majorelle Blue, piksel içeren bir resim&#10;&#10;Açıklama otomatik olarak oluşturuldu">
            <a:extLst>
              <a:ext uri="{FF2B5EF4-FFF2-40B4-BE49-F238E27FC236}">
                <a16:creationId xmlns:a16="http://schemas.microsoft.com/office/drawing/2014/main" id="{092B5ABB-61BC-3585-4DEE-DA004206C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80" y="1515891"/>
            <a:ext cx="3972479" cy="1762371"/>
          </a:xfrm>
          <a:prstGeom prst="rect">
            <a:avLst/>
          </a:prstGeom>
        </p:spPr>
      </p:pic>
      <p:pic>
        <p:nvPicPr>
          <p:cNvPr id="11" name="Resim 10" descr="Araba parçası, maden, gümüş, yer içeren bir resim&#10;&#10;Açıklama otomatik olarak oluşturuldu">
            <a:extLst>
              <a:ext uri="{FF2B5EF4-FFF2-40B4-BE49-F238E27FC236}">
                <a16:creationId xmlns:a16="http://schemas.microsoft.com/office/drawing/2014/main" id="{EF951C7D-194F-151F-30B8-4B67E417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95" y="1515891"/>
            <a:ext cx="3121070" cy="1762371"/>
          </a:xfrm>
          <a:prstGeom prst="rect">
            <a:avLst/>
          </a:prstGeom>
        </p:spPr>
      </p:pic>
      <p:sp>
        <p:nvSpPr>
          <p:cNvPr id="12" name="Dikdörtgen 11">
            <a:extLst>
              <a:ext uri="{FF2B5EF4-FFF2-40B4-BE49-F238E27FC236}">
                <a16:creationId xmlns:a16="http://schemas.microsoft.com/office/drawing/2014/main" id="{8CA1B805-9C85-B477-7233-46E779DDC55B}"/>
              </a:ext>
            </a:extLst>
          </p:cNvPr>
          <p:cNvSpPr/>
          <p:nvPr/>
        </p:nvSpPr>
        <p:spPr>
          <a:xfrm>
            <a:off x="656035" y="3273498"/>
            <a:ext cx="2934109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Simülasyon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7A9E0A77-E8C4-6687-6BA7-2DB732BB848C}"/>
              </a:ext>
            </a:extLst>
          </p:cNvPr>
          <p:cNvSpPr/>
          <p:nvPr/>
        </p:nvSpPr>
        <p:spPr>
          <a:xfrm>
            <a:off x="4016280" y="3271521"/>
            <a:ext cx="3972479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13D1FABC-584B-FD14-79B3-B40927A7A355}"/>
              </a:ext>
            </a:extLst>
          </p:cNvPr>
          <p:cNvSpPr/>
          <p:nvPr/>
        </p:nvSpPr>
        <p:spPr>
          <a:xfrm>
            <a:off x="8414895" y="3271521"/>
            <a:ext cx="3121070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Sonuç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08DE090A-5943-5C45-67B1-A8EA3FC1F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320" y="3979373"/>
            <a:ext cx="2323538" cy="1752845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AEFD3947-F4A2-72F3-9282-D5690F720D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0809" y="3974611"/>
            <a:ext cx="3303420" cy="1762371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F920911-8CF3-4C72-4864-6E0DB07FE0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5836" y="3974611"/>
            <a:ext cx="1599188" cy="1762371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8B80A374-A3AA-38B0-F359-A598C9B1FC2F}"/>
              </a:ext>
            </a:extLst>
          </p:cNvPr>
          <p:cNvSpPr/>
          <p:nvPr/>
        </p:nvSpPr>
        <p:spPr>
          <a:xfrm>
            <a:off x="961320" y="5732218"/>
            <a:ext cx="2323538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Simülasyon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47B0FFED-F3F0-AFCF-2F90-DA0EF8CB2E7E}"/>
              </a:ext>
            </a:extLst>
          </p:cNvPr>
          <p:cNvSpPr/>
          <p:nvPr/>
        </p:nvSpPr>
        <p:spPr>
          <a:xfrm>
            <a:off x="4350809" y="5730241"/>
            <a:ext cx="3303145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6B3857CB-9481-D0E9-4F46-508E53F8B6E2}"/>
              </a:ext>
            </a:extLst>
          </p:cNvPr>
          <p:cNvSpPr/>
          <p:nvPr/>
        </p:nvSpPr>
        <p:spPr>
          <a:xfrm>
            <a:off x="9175836" y="5730241"/>
            <a:ext cx="1599188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Sonuç</a:t>
            </a:r>
          </a:p>
        </p:txBody>
      </p:sp>
    </p:spTree>
    <p:extLst>
      <p:ext uri="{BB962C8B-B14F-4D97-AF65-F5344CB8AC3E}">
        <p14:creationId xmlns:p14="http://schemas.microsoft.com/office/powerpoint/2010/main" val="2044899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E70C33-5C6C-D902-5228-428E16C3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140FE0-ECB0-A725-0809-CF1D10FE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544750"/>
            <a:ext cx="11200319" cy="894944"/>
          </a:xfrm>
        </p:spPr>
        <p:txBody>
          <a:bodyPr/>
          <a:lstStyle/>
          <a:p>
            <a:pPr algn="ctr"/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YAPILAN SİMÜLASYON-KALIP TASARIM VE REEL DEĞERLENDİRMESİ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AA1749A-6878-F790-4FE7-FCDDDE746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5176" y="1631965"/>
            <a:ext cx="2934109" cy="166675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C764BE6-BD64-86E0-F712-0BE1F9DF8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2990" y="1543092"/>
            <a:ext cx="3297340" cy="176237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CE964C0-4052-B010-909A-12EAC85D4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7955" y="1543092"/>
            <a:ext cx="1445632" cy="1762371"/>
          </a:xfrm>
          <a:prstGeom prst="rect">
            <a:avLst/>
          </a:prstGeom>
        </p:spPr>
      </p:pic>
      <p:sp>
        <p:nvSpPr>
          <p:cNvPr id="12" name="Dikdörtgen 11">
            <a:extLst>
              <a:ext uri="{FF2B5EF4-FFF2-40B4-BE49-F238E27FC236}">
                <a16:creationId xmlns:a16="http://schemas.microsoft.com/office/drawing/2014/main" id="{3C6A775A-4065-9DCB-023E-59B6CBB5A927}"/>
              </a:ext>
            </a:extLst>
          </p:cNvPr>
          <p:cNvSpPr/>
          <p:nvPr/>
        </p:nvSpPr>
        <p:spPr>
          <a:xfrm>
            <a:off x="1285176" y="3300699"/>
            <a:ext cx="2934109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Simülasyon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B04753B6-AAA0-F0FE-1E70-EB9A5E3DBDD0}"/>
              </a:ext>
            </a:extLst>
          </p:cNvPr>
          <p:cNvSpPr/>
          <p:nvPr/>
        </p:nvSpPr>
        <p:spPr>
          <a:xfrm>
            <a:off x="4979950" y="3298722"/>
            <a:ext cx="3297340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710EED82-9C2B-D8A4-4E23-3ED53E038EF3}"/>
              </a:ext>
            </a:extLst>
          </p:cNvPr>
          <p:cNvSpPr/>
          <p:nvPr/>
        </p:nvSpPr>
        <p:spPr>
          <a:xfrm>
            <a:off x="9034915" y="3298722"/>
            <a:ext cx="1445632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Sonuç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CAB5DC62-9A8A-9E90-ADE1-090F93520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496" y="4240986"/>
            <a:ext cx="4063227" cy="1418135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9F0EDB35-40F9-26C8-FE9C-7AC85AA35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2990" y="4240986"/>
            <a:ext cx="3303420" cy="141813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FDF81EB-1768-E00B-DCCA-F73387C4E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402" y="4153068"/>
            <a:ext cx="2879220" cy="1506053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662687B2-670F-B470-E919-3BA4AE2513AC}"/>
              </a:ext>
            </a:extLst>
          </p:cNvPr>
          <p:cNvSpPr/>
          <p:nvPr/>
        </p:nvSpPr>
        <p:spPr>
          <a:xfrm>
            <a:off x="459496" y="5661098"/>
            <a:ext cx="4063227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Simülasyon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E54F9AE5-E73A-6F94-B589-5266597F5C33}"/>
              </a:ext>
            </a:extLst>
          </p:cNvPr>
          <p:cNvSpPr/>
          <p:nvPr/>
        </p:nvSpPr>
        <p:spPr>
          <a:xfrm>
            <a:off x="4982990" y="5659121"/>
            <a:ext cx="3303145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B97482E8-432D-4523-5FCE-8A926B106964}"/>
              </a:ext>
            </a:extLst>
          </p:cNvPr>
          <p:cNvSpPr/>
          <p:nvPr/>
        </p:nvSpPr>
        <p:spPr>
          <a:xfrm>
            <a:off x="8746127" y="5659121"/>
            <a:ext cx="2879220" cy="4576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Sonuç</a:t>
            </a:r>
          </a:p>
        </p:txBody>
      </p:sp>
    </p:spTree>
    <p:extLst>
      <p:ext uri="{BB962C8B-B14F-4D97-AF65-F5344CB8AC3E}">
        <p14:creationId xmlns:p14="http://schemas.microsoft.com/office/powerpoint/2010/main" val="1108851495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Sıcak Mav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186</TotalTime>
  <Words>466</Words>
  <Application>Microsoft Office PowerPoint</Application>
  <PresentationFormat>Geniş ekran</PresentationFormat>
  <Paragraphs>89</Paragraphs>
  <Slides>15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Seaford</vt:lpstr>
      <vt:lpstr>LevelVTI</vt:lpstr>
      <vt:lpstr>PowerPoint Sunusu</vt:lpstr>
      <vt:lpstr>Hakkında</vt:lpstr>
      <vt:lpstr>ORGANİZASYON ŞEMASI</vt:lpstr>
      <vt:lpstr>RNY FAALİYET ALANLARI</vt:lpstr>
      <vt:lpstr>MÜHENDİSLİK VE KALIP TASARIM BÖLÜMÜ KULLANILAN PROGRAMLAR </vt:lpstr>
      <vt:lpstr>MÜHENDSİLİK VE KALIP TASARIM BÖLÜMÜNDEN ÖRNEK PROJELER</vt:lpstr>
      <vt:lpstr>MÜHENDSİLİK VE KALIP TASARIM BÖLÜMÜNDEN ÖRNEK PROJELER</vt:lpstr>
      <vt:lpstr>YAPILAN SİMÜLASYON-KALIP TASARIM VE REEL DEĞERLENDİRMESİ</vt:lpstr>
      <vt:lpstr>YAPILAN SİMÜLASYON-KALIP TASARIM VE REEL DEĞERLENDİRMESİ</vt:lpstr>
      <vt:lpstr>R.N.Y MÜHENDİSLİK VE KALIP TASARIM BÖLÜMÜ NE YAPABİLİR ?</vt:lpstr>
      <vt:lpstr>STRAFOR MODEL MAKİNA PARKURU VE YAZILIMLAR</vt:lpstr>
      <vt:lpstr>STRAFOR MODEL ÖRNEK ÇALIŞMALARIMIZ</vt:lpstr>
      <vt:lpstr>METAL İŞLEME MAKİNA PARKURUMUZ VE YAZILIM BİLGİLERİ</vt:lpstr>
      <vt:lpstr>METAL İŞLEME ÖRNEK ÇALIŞMALARIMIZ</vt:lpstr>
      <vt:lpstr>KALIP MONTAJ ÖRNEK ÇALIŞMALARIMIZ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Kadir Demiroğlu</dc:creator>
  <cp:lastModifiedBy>Kadir Demiroğlu</cp:lastModifiedBy>
  <cp:revision>23</cp:revision>
  <dcterms:created xsi:type="dcterms:W3CDTF">2025-01-10T00:06:17Z</dcterms:created>
  <dcterms:modified xsi:type="dcterms:W3CDTF">2025-01-10T21:38:50Z</dcterms:modified>
</cp:coreProperties>
</file>